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sldIdLst>
    <p:sldId id="256" r:id="rId3"/>
    <p:sldId id="257" r:id="rId4"/>
    <p:sldId id="260" r:id="rId5"/>
    <p:sldId id="261" r:id="rId6"/>
    <p:sldId id="258" r:id="rId7"/>
    <p:sldId id="262" r:id="rId8"/>
    <p:sldId id="264" r:id="rId9"/>
    <p:sldId id="265" r:id="rId10"/>
    <p:sldId id="270" r:id="rId11"/>
    <p:sldId id="274" r:id="rId12"/>
    <p:sldId id="271" r:id="rId13"/>
    <p:sldId id="272" r:id="rId14"/>
    <p:sldId id="275" r:id="rId15"/>
    <p:sldId id="276" r:id="rId16"/>
    <p:sldId id="266" r:id="rId17"/>
    <p:sldId id="267" r:id="rId18"/>
    <p:sldId id="268" r:id="rId19"/>
    <p:sldId id="273" r:id="rId20"/>
    <p:sldId id="263"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2A55"/>
    <a:srgbClr val="FA3A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4" d="100"/>
          <a:sy n="84" d="100"/>
        </p:scale>
        <p:origin x="96" y="14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image1.jpg>
</file>

<file path=ppt/media/image10.jpeg>
</file>

<file path=ppt/media/image11.jpeg>
</file>

<file path=ppt/media/image12.PNG>
</file>

<file path=ppt/media/image13.PNG>
</file>

<file path=ppt/media/image14.PNG>
</file>

<file path=ppt/media/image15.png>
</file>

<file path=ppt/media/image16.sv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DDB96D6-D79D-4238-B000-5828542BB07E}" type="datetimeFigureOut">
              <a:rPr lang="en-IN" smtClean="0"/>
              <a:t>14-02-2021</a:t>
            </a:fld>
            <a:endParaRPr lang="en-IN"/>
          </a:p>
        </p:txBody>
      </p:sp>
      <p:sp>
        <p:nvSpPr>
          <p:cNvPr id="5" name="Footer Placeholder 4"/>
          <p:cNvSpPr>
            <a:spLocks noGrp="1"/>
          </p:cNvSpPr>
          <p:nvPr>
            <p:ph type="ftr" sz="quarter" idx="11"/>
          </p:nvPr>
        </p:nvSpPr>
        <p:spPr>
          <a:xfrm>
            <a:off x="2416500" y="329307"/>
            <a:ext cx="4973915"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D79FEAA2-D009-4692-9C75-41945FB4A20A}" type="slidenum">
              <a:rPr lang="en-IN" smtClean="0"/>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32941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DB96D6-D79D-4238-B000-5828542BB07E}" type="datetimeFigureOut">
              <a:rPr lang="en-IN" smtClean="0"/>
              <a:t>14-02-2021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79FEAA2-D009-4692-9C75-41945FB4A20A}" type="slidenum">
              <a:rPr lang="en-IN" smtClean="0"/>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845542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DB96D6-D79D-4238-B000-5828542BB07E}" type="datetimeFigureOut">
              <a:rPr lang="en-IN" smtClean="0"/>
              <a:t>14-02-2021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79FEAA2-D009-4692-9C75-41945FB4A20A}" type="slidenum">
              <a:rPr lang="en-IN" smtClean="0"/>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802231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330A0-5464-4A51-9FF9-7239253A918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7DA2A3F-8D4E-468E-ABC3-D13FD0D119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9873569-7B2F-4D7C-835D-344D927DB4AC}"/>
              </a:ext>
            </a:extLst>
          </p:cNvPr>
          <p:cNvSpPr>
            <a:spLocks noGrp="1"/>
          </p:cNvSpPr>
          <p:nvPr>
            <p:ph type="dt" sz="half" idx="10"/>
          </p:nvPr>
        </p:nvSpPr>
        <p:spPr/>
        <p:txBody>
          <a:bodyPr/>
          <a:lstStyle/>
          <a:p>
            <a:fld id="{A3C0D902-5801-4432-B913-AAFF2FCD79A3}" type="datetimeFigureOut">
              <a:rPr lang="en-US" smtClean="0"/>
              <a:t>2/14/2021</a:t>
            </a:fld>
            <a:endParaRPr lang="en-US"/>
          </a:p>
        </p:txBody>
      </p:sp>
      <p:sp>
        <p:nvSpPr>
          <p:cNvPr id="5" name="Footer Placeholder 4">
            <a:extLst>
              <a:ext uri="{FF2B5EF4-FFF2-40B4-BE49-F238E27FC236}">
                <a16:creationId xmlns:a16="http://schemas.microsoft.com/office/drawing/2014/main" id="{E68B1665-89A9-489A-9664-6C9B3DACDE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48D1C9-1171-4906-8EC4-D731173A7ED0}"/>
              </a:ext>
            </a:extLst>
          </p:cNvPr>
          <p:cNvSpPr>
            <a:spLocks noGrp="1"/>
          </p:cNvSpPr>
          <p:nvPr>
            <p:ph type="sldNum" sz="quarter" idx="12"/>
          </p:nvPr>
        </p:nvSpPr>
        <p:spPr/>
        <p:txBody>
          <a:bodyPr/>
          <a:lstStyle/>
          <a:p>
            <a:fld id="{E9FE291A-1D42-4C5E-8E2D-357CC18A2DF7}" type="slidenum">
              <a:rPr lang="en-US" smtClean="0"/>
              <a:t>‹#›</a:t>
            </a:fld>
            <a:endParaRPr lang="en-US"/>
          </a:p>
        </p:txBody>
      </p:sp>
    </p:spTree>
    <p:extLst>
      <p:ext uri="{BB962C8B-B14F-4D97-AF65-F5344CB8AC3E}">
        <p14:creationId xmlns:p14="http://schemas.microsoft.com/office/powerpoint/2010/main" val="15720181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05153-D58F-4296-80F7-B761C3B29BD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8E7F20-456B-4F15-9B39-30A009D22FB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00484B-2835-4729-BE56-E0B724B191F3}"/>
              </a:ext>
            </a:extLst>
          </p:cNvPr>
          <p:cNvSpPr>
            <a:spLocks noGrp="1"/>
          </p:cNvSpPr>
          <p:nvPr>
            <p:ph type="dt" sz="half" idx="10"/>
          </p:nvPr>
        </p:nvSpPr>
        <p:spPr/>
        <p:txBody>
          <a:bodyPr/>
          <a:lstStyle/>
          <a:p>
            <a:fld id="{A3C0D902-5801-4432-B913-AAFF2FCD79A3}" type="datetimeFigureOut">
              <a:rPr lang="en-US" smtClean="0"/>
              <a:t>2/14/2021</a:t>
            </a:fld>
            <a:endParaRPr lang="en-US"/>
          </a:p>
        </p:txBody>
      </p:sp>
      <p:sp>
        <p:nvSpPr>
          <p:cNvPr id="5" name="Footer Placeholder 4">
            <a:extLst>
              <a:ext uri="{FF2B5EF4-FFF2-40B4-BE49-F238E27FC236}">
                <a16:creationId xmlns:a16="http://schemas.microsoft.com/office/drawing/2014/main" id="{544AC927-36C7-45D5-9F1D-FF3BBC39D0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3572A6-8E49-455C-AD08-33C0466941F8}"/>
              </a:ext>
            </a:extLst>
          </p:cNvPr>
          <p:cNvSpPr>
            <a:spLocks noGrp="1"/>
          </p:cNvSpPr>
          <p:nvPr>
            <p:ph type="sldNum" sz="quarter" idx="12"/>
          </p:nvPr>
        </p:nvSpPr>
        <p:spPr/>
        <p:txBody>
          <a:bodyPr/>
          <a:lstStyle/>
          <a:p>
            <a:fld id="{E9FE291A-1D42-4C5E-8E2D-357CC18A2DF7}" type="slidenum">
              <a:rPr lang="en-US" smtClean="0"/>
              <a:t>‹#›</a:t>
            </a:fld>
            <a:endParaRPr lang="en-US"/>
          </a:p>
        </p:txBody>
      </p:sp>
    </p:spTree>
    <p:extLst>
      <p:ext uri="{BB962C8B-B14F-4D97-AF65-F5344CB8AC3E}">
        <p14:creationId xmlns:p14="http://schemas.microsoft.com/office/powerpoint/2010/main" val="6520527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85BBF-4258-4D38-96DE-3AB6EE0F25C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12A8C05-FEC5-45A6-8B6C-DBC44CC4D4E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671FA89-CCED-44CC-B97A-6381650A4D93}"/>
              </a:ext>
            </a:extLst>
          </p:cNvPr>
          <p:cNvSpPr>
            <a:spLocks noGrp="1"/>
          </p:cNvSpPr>
          <p:nvPr>
            <p:ph type="dt" sz="half" idx="10"/>
          </p:nvPr>
        </p:nvSpPr>
        <p:spPr/>
        <p:txBody>
          <a:bodyPr/>
          <a:lstStyle/>
          <a:p>
            <a:fld id="{A3C0D902-5801-4432-B913-AAFF2FCD79A3}" type="datetimeFigureOut">
              <a:rPr lang="en-US" smtClean="0"/>
              <a:t>2/14/2021</a:t>
            </a:fld>
            <a:endParaRPr lang="en-US"/>
          </a:p>
        </p:txBody>
      </p:sp>
      <p:sp>
        <p:nvSpPr>
          <p:cNvPr id="5" name="Footer Placeholder 4">
            <a:extLst>
              <a:ext uri="{FF2B5EF4-FFF2-40B4-BE49-F238E27FC236}">
                <a16:creationId xmlns:a16="http://schemas.microsoft.com/office/drawing/2014/main" id="{4F15A8FB-36AA-4E7F-84F0-0670D4A370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814A54-DF1B-40F4-8FE1-3C254CFEDF6B}"/>
              </a:ext>
            </a:extLst>
          </p:cNvPr>
          <p:cNvSpPr>
            <a:spLocks noGrp="1"/>
          </p:cNvSpPr>
          <p:nvPr>
            <p:ph type="sldNum" sz="quarter" idx="12"/>
          </p:nvPr>
        </p:nvSpPr>
        <p:spPr/>
        <p:txBody>
          <a:bodyPr/>
          <a:lstStyle/>
          <a:p>
            <a:fld id="{E9FE291A-1D42-4C5E-8E2D-357CC18A2DF7}" type="slidenum">
              <a:rPr lang="en-US" smtClean="0"/>
              <a:t>‹#›</a:t>
            </a:fld>
            <a:endParaRPr lang="en-US"/>
          </a:p>
        </p:txBody>
      </p:sp>
    </p:spTree>
    <p:extLst>
      <p:ext uri="{BB962C8B-B14F-4D97-AF65-F5344CB8AC3E}">
        <p14:creationId xmlns:p14="http://schemas.microsoft.com/office/powerpoint/2010/main" val="26237000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C11EA-C725-4ED1-AFF3-CC0A7988CC1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DF1698-253F-4A27-BE70-A1BBA7171E0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7C94AA7-4DC2-447D-8935-EDBCE8C452D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60DBB90-4D25-4AB0-A62E-512D9F7216A6}"/>
              </a:ext>
            </a:extLst>
          </p:cNvPr>
          <p:cNvSpPr>
            <a:spLocks noGrp="1"/>
          </p:cNvSpPr>
          <p:nvPr>
            <p:ph type="dt" sz="half" idx="10"/>
          </p:nvPr>
        </p:nvSpPr>
        <p:spPr/>
        <p:txBody>
          <a:bodyPr/>
          <a:lstStyle/>
          <a:p>
            <a:fld id="{A3C0D902-5801-4432-B913-AAFF2FCD79A3}" type="datetimeFigureOut">
              <a:rPr lang="en-US" smtClean="0"/>
              <a:t>2/14/2021</a:t>
            </a:fld>
            <a:endParaRPr lang="en-US"/>
          </a:p>
        </p:txBody>
      </p:sp>
      <p:sp>
        <p:nvSpPr>
          <p:cNvPr id="6" name="Footer Placeholder 5">
            <a:extLst>
              <a:ext uri="{FF2B5EF4-FFF2-40B4-BE49-F238E27FC236}">
                <a16:creationId xmlns:a16="http://schemas.microsoft.com/office/drawing/2014/main" id="{79F721A7-9A64-41AA-9296-64172A49C38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C0AB15-D555-4AAC-8E6F-BAA64315DB06}"/>
              </a:ext>
            </a:extLst>
          </p:cNvPr>
          <p:cNvSpPr>
            <a:spLocks noGrp="1"/>
          </p:cNvSpPr>
          <p:nvPr>
            <p:ph type="sldNum" sz="quarter" idx="12"/>
          </p:nvPr>
        </p:nvSpPr>
        <p:spPr/>
        <p:txBody>
          <a:bodyPr/>
          <a:lstStyle/>
          <a:p>
            <a:fld id="{E9FE291A-1D42-4C5E-8E2D-357CC18A2DF7}" type="slidenum">
              <a:rPr lang="en-US" smtClean="0"/>
              <a:t>‹#›</a:t>
            </a:fld>
            <a:endParaRPr lang="en-US"/>
          </a:p>
        </p:txBody>
      </p:sp>
    </p:spTree>
    <p:extLst>
      <p:ext uri="{BB962C8B-B14F-4D97-AF65-F5344CB8AC3E}">
        <p14:creationId xmlns:p14="http://schemas.microsoft.com/office/powerpoint/2010/main" val="7551902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1AE8A-FBC4-47B0-BF6B-06734ABAF21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6ECF7B4-C9E7-4BBD-B442-70CC93EC8EC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BC8FE3F-AC22-4B55-80CF-D88A3289419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5C8130A-EBFF-4B44-863E-27EA21AF5B5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F961149-9D6A-42EB-A5CF-3374FCF84B6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1955F9-2369-4F40-A6B8-6DCD2840C373}"/>
              </a:ext>
            </a:extLst>
          </p:cNvPr>
          <p:cNvSpPr>
            <a:spLocks noGrp="1"/>
          </p:cNvSpPr>
          <p:nvPr>
            <p:ph type="dt" sz="half" idx="10"/>
          </p:nvPr>
        </p:nvSpPr>
        <p:spPr/>
        <p:txBody>
          <a:bodyPr/>
          <a:lstStyle/>
          <a:p>
            <a:fld id="{A3C0D902-5801-4432-B913-AAFF2FCD79A3}" type="datetimeFigureOut">
              <a:rPr lang="en-US" smtClean="0"/>
              <a:t>2/14/2021</a:t>
            </a:fld>
            <a:endParaRPr lang="en-US"/>
          </a:p>
        </p:txBody>
      </p:sp>
      <p:sp>
        <p:nvSpPr>
          <p:cNvPr id="8" name="Footer Placeholder 7">
            <a:extLst>
              <a:ext uri="{FF2B5EF4-FFF2-40B4-BE49-F238E27FC236}">
                <a16:creationId xmlns:a16="http://schemas.microsoft.com/office/drawing/2014/main" id="{32F4561B-C83B-467F-AFB1-A7662DF09E6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168CDFF-89CF-4102-A69C-D23243EBC4CE}"/>
              </a:ext>
            </a:extLst>
          </p:cNvPr>
          <p:cNvSpPr>
            <a:spLocks noGrp="1"/>
          </p:cNvSpPr>
          <p:nvPr>
            <p:ph type="sldNum" sz="quarter" idx="12"/>
          </p:nvPr>
        </p:nvSpPr>
        <p:spPr/>
        <p:txBody>
          <a:bodyPr/>
          <a:lstStyle/>
          <a:p>
            <a:fld id="{E9FE291A-1D42-4C5E-8E2D-357CC18A2DF7}" type="slidenum">
              <a:rPr lang="en-US" smtClean="0"/>
              <a:t>‹#›</a:t>
            </a:fld>
            <a:endParaRPr lang="en-US"/>
          </a:p>
        </p:txBody>
      </p:sp>
    </p:spTree>
    <p:extLst>
      <p:ext uri="{BB962C8B-B14F-4D97-AF65-F5344CB8AC3E}">
        <p14:creationId xmlns:p14="http://schemas.microsoft.com/office/powerpoint/2010/main" val="26747782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60192-26E1-48E1-8770-B7C4FD45ED6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92D5E44-06D4-4A1A-BE51-9A80152D87F5}"/>
              </a:ext>
            </a:extLst>
          </p:cNvPr>
          <p:cNvSpPr>
            <a:spLocks noGrp="1"/>
          </p:cNvSpPr>
          <p:nvPr>
            <p:ph type="dt" sz="half" idx="10"/>
          </p:nvPr>
        </p:nvSpPr>
        <p:spPr/>
        <p:txBody>
          <a:bodyPr/>
          <a:lstStyle/>
          <a:p>
            <a:fld id="{A3C0D902-5801-4432-B913-AAFF2FCD79A3}" type="datetimeFigureOut">
              <a:rPr lang="en-US" smtClean="0"/>
              <a:t>2/14/2021</a:t>
            </a:fld>
            <a:endParaRPr lang="en-US"/>
          </a:p>
        </p:txBody>
      </p:sp>
      <p:sp>
        <p:nvSpPr>
          <p:cNvPr id="4" name="Footer Placeholder 3">
            <a:extLst>
              <a:ext uri="{FF2B5EF4-FFF2-40B4-BE49-F238E27FC236}">
                <a16:creationId xmlns:a16="http://schemas.microsoft.com/office/drawing/2014/main" id="{E6DDDF09-D8F8-4BA7-97CC-09AE0A034CD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079BE09-1436-43A3-A07A-CC7C0A5C3FC3}"/>
              </a:ext>
            </a:extLst>
          </p:cNvPr>
          <p:cNvSpPr>
            <a:spLocks noGrp="1"/>
          </p:cNvSpPr>
          <p:nvPr>
            <p:ph type="sldNum" sz="quarter" idx="12"/>
          </p:nvPr>
        </p:nvSpPr>
        <p:spPr/>
        <p:txBody>
          <a:bodyPr/>
          <a:lstStyle/>
          <a:p>
            <a:fld id="{E9FE291A-1D42-4C5E-8E2D-357CC18A2DF7}" type="slidenum">
              <a:rPr lang="en-US" smtClean="0"/>
              <a:t>‹#›</a:t>
            </a:fld>
            <a:endParaRPr lang="en-US"/>
          </a:p>
        </p:txBody>
      </p:sp>
    </p:spTree>
    <p:extLst>
      <p:ext uri="{BB962C8B-B14F-4D97-AF65-F5344CB8AC3E}">
        <p14:creationId xmlns:p14="http://schemas.microsoft.com/office/powerpoint/2010/main" val="20073960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660975A-F9B0-47E6-9099-515F3DC9D9D1}"/>
              </a:ext>
            </a:extLst>
          </p:cNvPr>
          <p:cNvSpPr>
            <a:spLocks noGrp="1"/>
          </p:cNvSpPr>
          <p:nvPr>
            <p:ph type="dt" sz="half" idx="10"/>
          </p:nvPr>
        </p:nvSpPr>
        <p:spPr/>
        <p:txBody>
          <a:bodyPr/>
          <a:lstStyle/>
          <a:p>
            <a:fld id="{A3C0D902-5801-4432-B913-AAFF2FCD79A3}" type="datetimeFigureOut">
              <a:rPr lang="en-US" smtClean="0"/>
              <a:t>2/14/2021</a:t>
            </a:fld>
            <a:endParaRPr lang="en-US"/>
          </a:p>
        </p:txBody>
      </p:sp>
      <p:sp>
        <p:nvSpPr>
          <p:cNvPr id="3" name="Footer Placeholder 2">
            <a:extLst>
              <a:ext uri="{FF2B5EF4-FFF2-40B4-BE49-F238E27FC236}">
                <a16:creationId xmlns:a16="http://schemas.microsoft.com/office/drawing/2014/main" id="{CE9C0278-1D07-46B3-A31F-9C10C5470ED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1EE43F7-6DEF-4E15-8FCD-A4F562F5669A}"/>
              </a:ext>
            </a:extLst>
          </p:cNvPr>
          <p:cNvSpPr>
            <a:spLocks noGrp="1"/>
          </p:cNvSpPr>
          <p:nvPr>
            <p:ph type="sldNum" sz="quarter" idx="12"/>
          </p:nvPr>
        </p:nvSpPr>
        <p:spPr/>
        <p:txBody>
          <a:bodyPr/>
          <a:lstStyle/>
          <a:p>
            <a:fld id="{E9FE291A-1D42-4C5E-8E2D-357CC18A2DF7}" type="slidenum">
              <a:rPr lang="en-US" smtClean="0"/>
              <a:t>‹#›</a:t>
            </a:fld>
            <a:endParaRPr lang="en-US"/>
          </a:p>
        </p:txBody>
      </p:sp>
    </p:spTree>
    <p:extLst>
      <p:ext uri="{BB962C8B-B14F-4D97-AF65-F5344CB8AC3E}">
        <p14:creationId xmlns:p14="http://schemas.microsoft.com/office/powerpoint/2010/main" val="22968157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7C9F0-63B6-45EE-9943-7D6EE41840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EE9899E-E16A-4DCC-AF0F-09B143F3E4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A96BF8F-E3E3-426A-BF33-DD1ADC5084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8EDD50B-F446-4BBA-8E01-34AFA8D5113E}"/>
              </a:ext>
            </a:extLst>
          </p:cNvPr>
          <p:cNvSpPr>
            <a:spLocks noGrp="1"/>
          </p:cNvSpPr>
          <p:nvPr>
            <p:ph type="dt" sz="half" idx="10"/>
          </p:nvPr>
        </p:nvSpPr>
        <p:spPr/>
        <p:txBody>
          <a:bodyPr/>
          <a:lstStyle/>
          <a:p>
            <a:fld id="{A3C0D902-5801-4432-B913-AAFF2FCD79A3}" type="datetimeFigureOut">
              <a:rPr lang="en-US" smtClean="0"/>
              <a:t>2/14/2021</a:t>
            </a:fld>
            <a:endParaRPr lang="en-US"/>
          </a:p>
        </p:txBody>
      </p:sp>
      <p:sp>
        <p:nvSpPr>
          <p:cNvPr id="6" name="Footer Placeholder 5">
            <a:extLst>
              <a:ext uri="{FF2B5EF4-FFF2-40B4-BE49-F238E27FC236}">
                <a16:creationId xmlns:a16="http://schemas.microsoft.com/office/drawing/2014/main" id="{42FE1CC9-15BC-4549-979B-C7F9114BB9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9AF729-9FCF-47F5-B5D2-05BBC50C1902}"/>
              </a:ext>
            </a:extLst>
          </p:cNvPr>
          <p:cNvSpPr>
            <a:spLocks noGrp="1"/>
          </p:cNvSpPr>
          <p:nvPr>
            <p:ph type="sldNum" sz="quarter" idx="12"/>
          </p:nvPr>
        </p:nvSpPr>
        <p:spPr/>
        <p:txBody>
          <a:bodyPr/>
          <a:lstStyle/>
          <a:p>
            <a:fld id="{E9FE291A-1D42-4C5E-8E2D-357CC18A2DF7}" type="slidenum">
              <a:rPr lang="en-US" smtClean="0"/>
              <a:t>‹#›</a:t>
            </a:fld>
            <a:endParaRPr lang="en-US"/>
          </a:p>
        </p:txBody>
      </p:sp>
    </p:spTree>
    <p:extLst>
      <p:ext uri="{BB962C8B-B14F-4D97-AF65-F5344CB8AC3E}">
        <p14:creationId xmlns:p14="http://schemas.microsoft.com/office/powerpoint/2010/main" val="41729313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DB96D6-D79D-4238-B000-5828542BB07E}" type="datetimeFigureOut">
              <a:rPr lang="en-IN" smtClean="0"/>
              <a:t>14-02-2021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79FEAA2-D009-4692-9C75-41945FB4A20A}" type="slidenum">
              <a:rPr lang="en-IN" smtClean="0"/>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1628646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CA5BE-DEF3-47C0-90B0-5DFFA18B06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8A831C0-7AAC-4C7D-9B07-341E69936C8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34F5DF7-FA70-4073-9EBB-C7F6C1457F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5373F0C-47BD-4A51-B375-C9F3811DEB58}"/>
              </a:ext>
            </a:extLst>
          </p:cNvPr>
          <p:cNvSpPr>
            <a:spLocks noGrp="1"/>
          </p:cNvSpPr>
          <p:nvPr>
            <p:ph type="dt" sz="half" idx="10"/>
          </p:nvPr>
        </p:nvSpPr>
        <p:spPr/>
        <p:txBody>
          <a:bodyPr/>
          <a:lstStyle/>
          <a:p>
            <a:fld id="{A3C0D902-5801-4432-B913-AAFF2FCD79A3}" type="datetimeFigureOut">
              <a:rPr lang="en-US" smtClean="0"/>
              <a:t>2/14/2021</a:t>
            </a:fld>
            <a:endParaRPr lang="en-US"/>
          </a:p>
        </p:txBody>
      </p:sp>
      <p:sp>
        <p:nvSpPr>
          <p:cNvPr id="6" name="Footer Placeholder 5">
            <a:extLst>
              <a:ext uri="{FF2B5EF4-FFF2-40B4-BE49-F238E27FC236}">
                <a16:creationId xmlns:a16="http://schemas.microsoft.com/office/drawing/2014/main" id="{79BBF5AB-9731-43CC-8A32-50C965061F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C2FA34-25CB-4DE2-923B-4120F5633F8F}"/>
              </a:ext>
            </a:extLst>
          </p:cNvPr>
          <p:cNvSpPr>
            <a:spLocks noGrp="1"/>
          </p:cNvSpPr>
          <p:nvPr>
            <p:ph type="sldNum" sz="quarter" idx="12"/>
          </p:nvPr>
        </p:nvSpPr>
        <p:spPr/>
        <p:txBody>
          <a:bodyPr/>
          <a:lstStyle/>
          <a:p>
            <a:fld id="{E9FE291A-1D42-4C5E-8E2D-357CC18A2DF7}" type="slidenum">
              <a:rPr lang="en-US" smtClean="0"/>
              <a:t>‹#›</a:t>
            </a:fld>
            <a:endParaRPr lang="en-US"/>
          </a:p>
        </p:txBody>
      </p:sp>
    </p:spTree>
    <p:extLst>
      <p:ext uri="{BB962C8B-B14F-4D97-AF65-F5344CB8AC3E}">
        <p14:creationId xmlns:p14="http://schemas.microsoft.com/office/powerpoint/2010/main" val="177566596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66757-B275-4AD2-90E0-EE3528E3F23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2628EF9-641F-4BBA-BBAE-BFBC7EE4D44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426482-A882-4E47-A096-688F4BC75A62}"/>
              </a:ext>
            </a:extLst>
          </p:cNvPr>
          <p:cNvSpPr>
            <a:spLocks noGrp="1"/>
          </p:cNvSpPr>
          <p:nvPr>
            <p:ph type="dt" sz="half" idx="10"/>
          </p:nvPr>
        </p:nvSpPr>
        <p:spPr/>
        <p:txBody>
          <a:bodyPr/>
          <a:lstStyle/>
          <a:p>
            <a:fld id="{A3C0D902-5801-4432-B913-AAFF2FCD79A3}" type="datetimeFigureOut">
              <a:rPr lang="en-US" smtClean="0"/>
              <a:t>2/14/2021</a:t>
            </a:fld>
            <a:endParaRPr lang="en-US"/>
          </a:p>
        </p:txBody>
      </p:sp>
      <p:sp>
        <p:nvSpPr>
          <p:cNvPr id="5" name="Footer Placeholder 4">
            <a:extLst>
              <a:ext uri="{FF2B5EF4-FFF2-40B4-BE49-F238E27FC236}">
                <a16:creationId xmlns:a16="http://schemas.microsoft.com/office/drawing/2014/main" id="{5C2D20FC-8F0D-4584-842F-D51E6C141F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9FAB14-E0CE-4D2C-8352-1A182DDF57C4}"/>
              </a:ext>
            </a:extLst>
          </p:cNvPr>
          <p:cNvSpPr>
            <a:spLocks noGrp="1"/>
          </p:cNvSpPr>
          <p:nvPr>
            <p:ph type="sldNum" sz="quarter" idx="12"/>
          </p:nvPr>
        </p:nvSpPr>
        <p:spPr/>
        <p:txBody>
          <a:bodyPr/>
          <a:lstStyle/>
          <a:p>
            <a:fld id="{E9FE291A-1D42-4C5E-8E2D-357CC18A2DF7}" type="slidenum">
              <a:rPr lang="en-US" smtClean="0"/>
              <a:t>‹#›</a:t>
            </a:fld>
            <a:endParaRPr lang="en-US"/>
          </a:p>
        </p:txBody>
      </p:sp>
    </p:spTree>
    <p:extLst>
      <p:ext uri="{BB962C8B-B14F-4D97-AF65-F5344CB8AC3E}">
        <p14:creationId xmlns:p14="http://schemas.microsoft.com/office/powerpoint/2010/main" val="129640074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2C5BDFF-F28A-494E-B0B3-AB38BFD693A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7CFEFD-1EED-41A6-9F92-0FDF5A85285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45ED20-079D-436E-BD80-F3F402F55B6E}"/>
              </a:ext>
            </a:extLst>
          </p:cNvPr>
          <p:cNvSpPr>
            <a:spLocks noGrp="1"/>
          </p:cNvSpPr>
          <p:nvPr>
            <p:ph type="dt" sz="half" idx="10"/>
          </p:nvPr>
        </p:nvSpPr>
        <p:spPr/>
        <p:txBody>
          <a:bodyPr/>
          <a:lstStyle/>
          <a:p>
            <a:fld id="{A3C0D902-5801-4432-B913-AAFF2FCD79A3}" type="datetimeFigureOut">
              <a:rPr lang="en-US" smtClean="0"/>
              <a:t>2/14/2021</a:t>
            </a:fld>
            <a:endParaRPr lang="en-US"/>
          </a:p>
        </p:txBody>
      </p:sp>
      <p:sp>
        <p:nvSpPr>
          <p:cNvPr id="5" name="Footer Placeholder 4">
            <a:extLst>
              <a:ext uri="{FF2B5EF4-FFF2-40B4-BE49-F238E27FC236}">
                <a16:creationId xmlns:a16="http://schemas.microsoft.com/office/drawing/2014/main" id="{F05EEC30-A6D8-48AC-A55F-B5ADC4E0D2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9E658D-7F9A-4E9C-A1E2-7524EF14604F}"/>
              </a:ext>
            </a:extLst>
          </p:cNvPr>
          <p:cNvSpPr>
            <a:spLocks noGrp="1"/>
          </p:cNvSpPr>
          <p:nvPr>
            <p:ph type="sldNum" sz="quarter" idx="12"/>
          </p:nvPr>
        </p:nvSpPr>
        <p:spPr/>
        <p:txBody>
          <a:bodyPr/>
          <a:lstStyle/>
          <a:p>
            <a:fld id="{E9FE291A-1D42-4C5E-8E2D-357CC18A2DF7}" type="slidenum">
              <a:rPr lang="en-US" smtClean="0"/>
              <a:t>‹#›</a:t>
            </a:fld>
            <a:endParaRPr lang="en-US"/>
          </a:p>
        </p:txBody>
      </p:sp>
    </p:spTree>
    <p:extLst>
      <p:ext uri="{BB962C8B-B14F-4D97-AF65-F5344CB8AC3E}">
        <p14:creationId xmlns:p14="http://schemas.microsoft.com/office/powerpoint/2010/main" val="23051340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DB96D6-D79D-4238-B000-5828542BB07E}" type="datetimeFigureOut">
              <a:rPr lang="en-IN" smtClean="0"/>
              <a:t>14-02-2021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79FEAA2-D009-4692-9C75-41945FB4A20A}" type="slidenum">
              <a:rPr lang="en-IN" smtClean="0"/>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972276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DDB96D6-D79D-4238-B000-5828542BB07E}" type="datetimeFigureOut">
              <a:rPr lang="en-IN" smtClean="0"/>
              <a:t>14-02-2021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79FEAA2-D009-4692-9C75-41945FB4A20A}" type="slidenum">
              <a:rPr lang="en-IN" smtClean="0"/>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146676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DDB96D6-D79D-4238-B000-5828542BB07E}" type="datetimeFigureOut">
              <a:rPr lang="en-IN" smtClean="0"/>
              <a:t>14-02-2021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79FEAA2-D009-4692-9C75-41945FB4A20A}" type="slidenum">
              <a:rPr lang="en-IN" smtClean="0"/>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426824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DDB96D6-D79D-4238-B000-5828542BB07E}" type="datetimeFigureOut">
              <a:rPr lang="en-IN" smtClean="0"/>
              <a:t>14-02-2021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79FEAA2-D009-4692-9C75-41945FB4A20A}" type="slidenum">
              <a:rPr lang="en-IN" smtClean="0"/>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064602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DB96D6-D79D-4238-B000-5828542BB07E}" type="datetimeFigureOut">
              <a:rPr lang="en-IN" smtClean="0"/>
              <a:t>14-02-2021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79FEAA2-D009-4692-9C75-41945FB4A20A}" type="slidenum">
              <a:rPr lang="en-IN" smtClean="0"/>
              <a:t>‹#›</a:t>
            </a:fld>
            <a:endParaRPr lang="en-IN"/>
          </a:p>
        </p:txBody>
      </p:sp>
    </p:spTree>
    <p:extLst>
      <p:ext uri="{BB962C8B-B14F-4D97-AF65-F5344CB8AC3E}">
        <p14:creationId xmlns:p14="http://schemas.microsoft.com/office/powerpoint/2010/main" val="33295603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DB96D6-D79D-4238-B000-5828542BB07E}" type="datetimeFigureOut">
              <a:rPr lang="en-IN" smtClean="0"/>
              <a:t>14-02-2021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79FEAA2-D009-4692-9C75-41945FB4A20A}" type="slidenum">
              <a:rPr lang="en-IN" smtClean="0"/>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38102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FDDB96D6-D79D-4238-B000-5828542BB07E}" type="datetimeFigureOut">
              <a:rPr lang="en-IN" smtClean="0"/>
              <a:t>14-02-2021</a:t>
            </a:fld>
            <a:endParaRPr lang="en-IN"/>
          </a:p>
        </p:txBody>
      </p:sp>
      <p:sp>
        <p:nvSpPr>
          <p:cNvPr id="6" name="Footer Placeholder 5"/>
          <p:cNvSpPr>
            <a:spLocks noGrp="1"/>
          </p:cNvSpPr>
          <p:nvPr>
            <p:ph type="ftr" sz="quarter" idx="11"/>
          </p:nvPr>
        </p:nvSpPr>
        <p:spPr>
          <a:xfrm>
            <a:off x="1447382" y="318640"/>
            <a:ext cx="5541004" cy="320931"/>
          </a:xfrm>
        </p:spPr>
        <p:txBody>
          <a:bodyPr/>
          <a:lstStyle/>
          <a:p>
            <a:endParaRPr lang="en-IN"/>
          </a:p>
        </p:txBody>
      </p:sp>
      <p:sp>
        <p:nvSpPr>
          <p:cNvPr id="7" name="Slide Number Placeholder 6"/>
          <p:cNvSpPr>
            <a:spLocks noGrp="1"/>
          </p:cNvSpPr>
          <p:nvPr>
            <p:ph type="sldNum" sz="quarter" idx="12"/>
          </p:nvPr>
        </p:nvSpPr>
        <p:spPr/>
        <p:txBody>
          <a:bodyPr/>
          <a:lstStyle/>
          <a:p>
            <a:fld id="{D79FEAA2-D009-4692-9C75-41945FB4A20A}" type="slidenum">
              <a:rPr lang="en-IN" smtClean="0"/>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778107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FDDB96D6-D79D-4238-B000-5828542BB07E}" type="datetimeFigureOut">
              <a:rPr lang="en-IN" smtClean="0"/>
              <a:t>14-02-2021</a:t>
            </a:fld>
            <a:endParaRPr lang="en-IN"/>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D79FEAA2-D009-4692-9C75-41945FB4A20A}" type="slidenum">
              <a:rPr lang="en-IN" smtClean="0"/>
              <a:t>‹#›</a:t>
            </a:fld>
            <a:endParaRPr lang="en-I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327071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2575CC2-F402-4E79-924E-F1D6CBE3516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19EA898-5A02-41F2-A007-389705379AB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C94FF8-3380-4526-AE57-BF81FC716B3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C0D902-5801-4432-B913-AAFF2FCD79A3}" type="datetimeFigureOut">
              <a:rPr lang="en-US" smtClean="0"/>
              <a:t>2/14/2021</a:t>
            </a:fld>
            <a:endParaRPr lang="en-US"/>
          </a:p>
        </p:txBody>
      </p:sp>
      <p:sp>
        <p:nvSpPr>
          <p:cNvPr id="5" name="Footer Placeholder 4">
            <a:extLst>
              <a:ext uri="{FF2B5EF4-FFF2-40B4-BE49-F238E27FC236}">
                <a16:creationId xmlns:a16="http://schemas.microsoft.com/office/drawing/2014/main" id="{35B98BDC-DB73-4E3E-A466-7FB0B300F55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77710BD-7423-4CB0-BCB5-872E169A8E6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FE291A-1D42-4C5E-8E2D-357CC18A2DF7}" type="slidenum">
              <a:rPr lang="en-US" smtClean="0"/>
              <a:t>‹#›</a:t>
            </a:fld>
            <a:endParaRPr lang="en-US"/>
          </a:p>
        </p:txBody>
      </p:sp>
    </p:spTree>
    <p:extLst>
      <p:ext uri="{BB962C8B-B14F-4D97-AF65-F5344CB8AC3E}">
        <p14:creationId xmlns:p14="http://schemas.microsoft.com/office/powerpoint/2010/main" val="269515955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5513E21-21B0-48DB-8CF1-35E43B33A4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peedometer">
            <a:extLst>
              <a:ext uri="{FF2B5EF4-FFF2-40B4-BE49-F238E27FC236}">
                <a16:creationId xmlns:a16="http://schemas.microsoft.com/office/drawing/2014/main" id="{09D0B1DE-DF39-41F7-A07A-21A27C1BD552}"/>
              </a:ext>
            </a:extLst>
          </p:cNvPr>
          <p:cNvPicPr>
            <a:picLocks noChangeAspect="1"/>
          </p:cNvPicPr>
          <p:nvPr/>
        </p:nvPicPr>
        <p:blipFill rotWithShape="1">
          <a:blip r:embed="rId2">
            <a:alphaModFix amt="50000"/>
          </a:blip>
          <a:srcRect t="5644" r="-1" b="3992"/>
          <a:stretch/>
        </p:blipFill>
        <p:spPr>
          <a:xfrm>
            <a:off x="20" y="-190490"/>
            <a:ext cx="12191675" cy="6857990"/>
          </a:xfrm>
          <a:prstGeom prst="rect">
            <a:avLst/>
          </a:prstGeom>
        </p:spPr>
      </p:pic>
      <p:sp>
        <p:nvSpPr>
          <p:cNvPr id="2" name="Title 1">
            <a:extLst>
              <a:ext uri="{FF2B5EF4-FFF2-40B4-BE49-F238E27FC236}">
                <a16:creationId xmlns:a16="http://schemas.microsoft.com/office/drawing/2014/main" id="{135A2EB2-A587-4CE6-8D9C-A15D811677A1}"/>
              </a:ext>
            </a:extLst>
          </p:cNvPr>
          <p:cNvSpPr>
            <a:spLocks noGrp="1"/>
          </p:cNvSpPr>
          <p:nvPr>
            <p:ph type="ctrTitle"/>
          </p:nvPr>
        </p:nvSpPr>
        <p:spPr>
          <a:xfrm>
            <a:off x="4976636" y="992221"/>
            <a:ext cx="6247308" cy="4873558"/>
          </a:xfrm>
        </p:spPr>
        <p:txBody>
          <a:bodyPr anchor="ctr">
            <a:normAutofit/>
          </a:bodyPr>
          <a:lstStyle/>
          <a:p>
            <a:r>
              <a:rPr lang="en-IN" sz="4800" b="1" i="1" u="sng" dirty="0">
                <a:latin typeface="Adobe Arabic" panose="02040503050201020203" pitchFamily="18" charset="-78"/>
                <a:cs typeface="Adobe Arabic" panose="02040503050201020203" pitchFamily="18" charset="-78"/>
              </a:rPr>
              <a:t>CAR RENTAL      SYSTEM</a:t>
            </a:r>
          </a:p>
        </p:txBody>
      </p:sp>
      <p:cxnSp>
        <p:nvCxnSpPr>
          <p:cNvPr id="10" name="Straight Connector 9">
            <a:extLst>
              <a:ext uri="{FF2B5EF4-FFF2-40B4-BE49-F238E27FC236}">
                <a16:creationId xmlns:a16="http://schemas.microsoft.com/office/drawing/2014/main" id="{580B8A35-DEA7-4D43-9DF8-90B4681D0F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200"/>
            <a:ext cx="0" cy="3657600"/>
          </a:xfrm>
          <a:prstGeom prst="line">
            <a:avLst/>
          </a:prstGeom>
          <a:ln w="317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4961001"/>
      </p:ext>
    </p:extLst>
  </p:cSld>
  <p:clrMapOvr>
    <a:overrideClrMapping bg1="dk1" tx1="lt1" bg2="dk2" tx2="lt2" accent1="accent1" accent2="accent2" accent3="accent3" accent4="accent4" accent5="accent5" accent6="accent6" hlink="hlink" folHlink="folHlink"/>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79" name="Rectangle 78">
            <a:extLst>
              <a:ext uri="{FF2B5EF4-FFF2-40B4-BE49-F238E27FC236}">
                <a16:creationId xmlns:a16="http://schemas.microsoft.com/office/drawing/2014/main" id="{5BB14454-D00C-4958-BB39-F5F9F3ACD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cxnSp>
        <p:nvCxnSpPr>
          <p:cNvPr id="81" name="Straight Connector 80">
            <a:extLst>
              <a:ext uri="{FF2B5EF4-FFF2-40B4-BE49-F238E27FC236}">
                <a16:creationId xmlns:a16="http://schemas.microsoft.com/office/drawing/2014/main" id="{28A657A7-C4E5-425B-98FA-BB817FF7BF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8029" y="1847088"/>
            <a:ext cx="3520368"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83" name="Rectangle 82">
            <a:extLst>
              <a:ext uri="{FF2B5EF4-FFF2-40B4-BE49-F238E27FC236}">
                <a16:creationId xmlns:a16="http://schemas.microsoft.com/office/drawing/2014/main" id="{A1084370-0E70-4003-9787-3490FCC20E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grpSp>
        <p:nvGrpSpPr>
          <p:cNvPr id="85" name="Group 84">
            <a:extLst>
              <a:ext uri="{FF2B5EF4-FFF2-40B4-BE49-F238E27FC236}">
                <a16:creationId xmlns:a16="http://schemas.microsoft.com/office/drawing/2014/main" id="{2B7C66D2-22E8-4E8F-829B-050BFA7C86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2237" y="482171"/>
            <a:ext cx="6104331" cy="5149101"/>
            <a:chOff x="7463259" y="583365"/>
            <a:chExt cx="6104330" cy="5181928"/>
          </a:xfrm>
        </p:grpSpPr>
        <p:sp>
          <p:nvSpPr>
            <p:cNvPr id="86" name="Rectangle 85">
              <a:extLst>
                <a:ext uri="{FF2B5EF4-FFF2-40B4-BE49-F238E27FC236}">
                  <a16:creationId xmlns:a16="http://schemas.microsoft.com/office/drawing/2014/main" id="{F0B78D6F-1F61-4DBB-8F5A-934BB850D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9" y="583365"/>
              <a:ext cx="6104330"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87" name="Rectangle 86">
              <a:extLst>
                <a:ext uri="{FF2B5EF4-FFF2-40B4-BE49-F238E27FC236}">
                  <a16:creationId xmlns:a16="http://schemas.microsoft.com/office/drawing/2014/main" id="{23EA261D-1F8C-4BE5-8586-3C1CC5CE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8" y="915807"/>
              <a:ext cx="5471354"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grpSp>
      <p:sp>
        <p:nvSpPr>
          <p:cNvPr id="3" name="Content Placeholder 2">
            <a:extLst>
              <a:ext uri="{FF2B5EF4-FFF2-40B4-BE49-F238E27FC236}">
                <a16:creationId xmlns:a16="http://schemas.microsoft.com/office/drawing/2014/main" id="{2214E874-77B8-4B99-9FB0-82F2E62053C3}"/>
              </a:ext>
            </a:extLst>
          </p:cNvPr>
          <p:cNvSpPr>
            <a:spLocks noGrp="1"/>
          </p:cNvSpPr>
          <p:nvPr>
            <p:ph idx="1"/>
          </p:nvPr>
        </p:nvSpPr>
        <p:spPr>
          <a:xfrm>
            <a:off x="7218029" y="2015732"/>
            <a:ext cx="3520368" cy="3450613"/>
          </a:xfrm>
        </p:spPr>
        <p:style>
          <a:lnRef idx="0">
            <a:scrgbClr r="0" g="0" b="0"/>
          </a:lnRef>
          <a:fillRef idx="1003">
            <a:schemeClr val="lt1"/>
          </a:fillRef>
          <a:effectRef idx="0">
            <a:scrgbClr r="0" g="0" b="0"/>
          </a:effectRef>
          <a:fontRef idx="major"/>
        </p:style>
        <p:txBody>
          <a:bodyPr>
            <a:normAutofit/>
          </a:bodyPr>
          <a:lstStyle/>
          <a:p>
            <a:pPr marL="0" indent="0">
              <a:buNone/>
            </a:pPr>
            <a:r>
              <a:rPr lang="en-IN" dirty="0">
                <a:effectLst>
                  <a:outerShdw blurRad="38100" dist="38100" dir="2700000" algn="tl">
                    <a:srgbClr val="000000">
                      <a:alpha val="43137"/>
                    </a:srgbClr>
                  </a:outerShdw>
                </a:effectLst>
              </a:rPr>
              <a:t>   </a:t>
            </a:r>
            <a:r>
              <a:rPr lang="en-IN" b="1" u="sng" dirty="0">
                <a:effectLst>
                  <a:outerShdw blurRad="38100" dist="38100" dir="2700000" algn="tl">
                    <a:srgbClr val="000000">
                      <a:alpha val="43137"/>
                    </a:srgbClr>
                  </a:outerShdw>
                </a:effectLst>
                <a:latin typeface="Arial Rounded MT Bold" panose="020F0704030504030204" pitchFamily="34" charset="0"/>
                <a:ea typeface="Adobe Fan Heiti Std B" panose="020B0700000000000000" pitchFamily="34" charset="-128"/>
              </a:rPr>
              <a:t>FRAME 5</a:t>
            </a:r>
          </a:p>
          <a:p>
            <a:pPr marL="0" indent="0">
              <a:buNone/>
            </a:pPr>
            <a:r>
              <a:rPr lang="en-IN" u="sng" dirty="0">
                <a:latin typeface="Arial Rounded MT Bold" panose="020F0704030504030204" pitchFamily="34" charset="0"/>
                <a:ea typeface="Adobe Fan Heiti Std B" panose="020B0700000000000000" pitchFamily="34" charset="-128"/>
              </a:rPr>
              <a:t>  </a:t>
            </a:r>
          </a:p>
          <a:p>
            <a:pPr marL="0" indent="0">
              <a:buNone/>
            </a:pPr>
            <a:r>
              <a:rPr lang="en-IN" dirty="0">
                <a:latin typeface="Arial Rounded MT Bold" panose="020F0704030504030204" pitchFamily="34" charset="0"/>
                <a:ea typeface="Adobe Fan Heiti Std B" panose="020B0700000000000000" pitchFamily="34" charset="-128"/>
              </a:rPr>
              <a:t>                                         </a:t>
            </a:r>
          </a:p>
          <a:p>
            <a:pPr marL="0" indent="0">
              <a:buNone/>
            </a:pPr>
            <a:r>
              <a:rPr lang="en-IN" i="1" dirty="0">
                <a:latin typeface="Arial Rounded MT Bold" panose="020F0704030504030204" pitchFamily="34" charset="0"/>
                <a:ea typeface="Adobe Fan Heiti Std B" panose="020B0700000000000000" pitchFamily="34" charset="-128"/>
              </a:rPr>
              <a:t>                                                 </a:t>
            </a:r>
            <a:r>
              <a:rPr lang="en-IN" i="1" dirty="0">
                <a:highlight>
                  <a:srgbClr val="C0C0C0"/>
                </a:highlight>
                <a:latin typeface="Castellar" panose="020A0402060406010301" pitchFamily="18" charset="0"/>
                <a:ea typeface="Adobe Fan Heiti Std B" panose="020B0700000000000000" pitchFamily="34" charset="-128"/>
              </a:rPr>
              <a:t>A PAGE FOR CAR DETAILS AND PRICE.</a:t>
            </a:r>
            <a:endParaRPr lang="en-IN" u="sng" dirty="0">
              <a:highlight>
                <a:srgbClr val="C0C0C0"/>
              </a:highlight>
              <a:latin typeface="Castellar" panose="020A0402060406010301" pitchFamily="18" charset="0"/>
              <a:ea typeface="Adobe Fan Heiti Std B" panose="020B0700000000000000" pitchFamily="34" charset="-128"/>
            </a:endParaRPr>
          </a:p>
        </p:txBody>
      </p:sp>
      <p:pic>
        <p:nvPicPr>
          <p:cNvPr id="89" name="Picture 88">
            <a:extLst>
              <a:ext uri="{FF2B5EF4-FFF2-40B4-BE49-F238E27FC236}">
                <a16:creationId xmlns:a16="http://schemas.microsoft.com/office/drawing/2014/main" id="{3635D2BC-4EDA-4A3E-83BF-035608099BD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91" name="Straight Connector 90">
            <a:extLst>
              <a:ext uri="{FF2B5EF4-FFF2-40B4-BE49-F238E27FC236}">
                <a16:creationId xmlns:a16="http://schemas.microsoft.com/office/drawing/2014/main" id="{A3C86EB9-7FA9-42F7-B348-A7FD17436A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5CED1F10-95D7-41BC-BD43-DFF945537D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3603" y="1061996"/>
            <a:ext cx="4264546" cy="3718580"/>
          </a:xfrm>
          <a:prstGeom prst="rect">
            <a:avLst/>
          </a:prstGeom>
        </p:spPr>
      </p:pic>
      <p:sp>
        <p:nvSpPr>
          <p:cNvPr id="6" name="Arrow: Striped Right 5">
            <a:extLst>
              <a:ext uri="{FF2B5EF4-FFF2-40B4-BE49-F238E27FC236}">
                <a16:creationId xmlns:a16="http://schemas.microsoft.com/office/drawing/2014/main" id="{CBD45593-AE9E-4DBC-B6F4-A4DBEF1E7326}"/>
              </a:ext>
            </a:extLst>
          </p:cNvPr>
          <p:cNvSpPr/>
          <p:nvPr/>
        </p:nvSpPr>
        <p:spPr>
          <a:xfrm rot="10800000">
            <a:off x="5084064" y="2157983"/>
            <a:ext cx="484632" cy="420624"/>
          </a:xfrm>
          <a:prstGeom prst="stripedRightArrow">
            <a:avLst>
              <a:gd name="adj1" fmla="val 41304"/>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67817118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62" name="Rectangle 61">
            <a:extLst>
              <a:ext uri="{FF2B5EF4-FFF2-40B4-BE49-F238E27FC236}">
                <a16:creationId xmlns:a16="http://schemas.microsoft.com/office/drawing/2014/main" id="{5BB14454-D00C-4958-BB39-F5F9F3ACD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Straight Connector 63">
            <a:extLst>
              <a:ext uri="{FF2B5EF4-FFF2-40B4-BE49-F238E27FC236}">
                <a16:creationId xmlns:a16="http://schemas.microsoft.com/office/drawing/2014/main" id="{28A657A7-C4E5-425B-98FA-BB817FF7BF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8029" y="1847088"/>
            <a:ext cx="3520368"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66" name="Rectangle 65">
            <a:extLst>
              <a:ext uri="{FF2B5EF4-FFF2-40B4-BE49-F238E27FC236}">
                <a16:creationId xmlns:a16="http://schemas.microsoft.com/office/drawing/2014/main" id="{A1084370-0E70-4003-9787-3490FCC20E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nvGrpSpPr>
          <p:cNvPr id="68" name="Group 67">
            <a:extLst>
              <a:ext uri="{FF2B5EF4-FFF2-40B4-BE49-F238E27FC236}">
                <a16:creationId xmlns:a16="http://schemas.microsoft.com/office/drawing/2014/main" id="{2B7C66D2-22E8-4E8F-829B-050BFA7C86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2237" y="482171"/>
            <a:ext cx="6104331" cy="5149101"/>
            <a:chOff x="7463259" y="583365"/>
            <a:chExt cx="6104330" cy="5181928"/>
          </a:xfrm>
        </p:grpSpPr>
        <p:sp>
          <p:nvSpPr>
            <p:cNvPr id="69" name="Rectangle 68">
              <a:extLst>
                <a:ext uri="{FF2B5EF4-FFF2-40B4-BE49-F238E27FC236}">
                  <a16:creationId xmlns:a16="http://schemas.microsoft.com/office/drawing/2014/main" id="{F0B78D6F-1F61-4DBB-8F5A-934BB850D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9" y="583365"/>
              <a:ext cx="6104330"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23EA261D-1F8C-4BE5-8586-3C1CC5CE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8" y="915807"/>
              <a:ext cx="5471354"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4" name="Picture 3" descr="A group of cars parked in front of a building&#10;&#10;Description automatically generated with medium confidence">
            <a:extLst>
              <a:ext uri="{FF2B5EF4-FFF2-40B4-BE49-F238E27FC236}">
                <a16:creationId xmlns:a16="http://schemas.microsoft.com/office/drawing/2014/main" id="{066BB44B-191B-46A7-820D-3116BFC6B61D}"/>
              </a:ext>
            </a:extLst>
          </p:cNvPr>
          <p:cNvPicPr>
            <a:picLocks noChangeAspect="1"/>
          </p:cNvPicPr>
          <p:nvPr/>
        </p:nvPicPr>
        <p:blipFill rotWithShape="1">
          <a:blip r:embed="rId2">
            <a:extLst>
              <a:ext uri="{28A0092B-C50C-407E-A947-70E740481C1C}">
                <a14:useLocalDpi xmlns:a14="http://schemas.microsoft.com/office/drawing/2010/main" val="0"/>
              </a:ext>
            </a:extLst>
          </a:blip>
          <a:srcRect l="6018" r="8180" b="1"/>
          <a:stretch/>
        </p:blipFill>
        <p:spPr>
          <a:xfrm>
            <a:off x="1271223" y="1116345"/>
            <a:ext cx="4825148" cy="3866172"/>
          </a:xfrm>
          <a:prstGeom prst="rect">
            <a:avLst/>
          </a:prstGeom>
        </p:spPr>
      </p:pic>
      <p:sp>
        <p:nvSpPr>
          <p:cNvPr id="3" name="Content Placeholder 2">
            <a:extLst>
              <a:ext uri="{FF2B5EF4-FFF2-40B4-BE49-F238E27FC236}">
                <a16:creationId xmlns:a16="http://schemas.microsoft.com/office/drawing/2014/main" id="{2214E874-77B8-4B99-9FB0-82F2E62053C3}"/>
              </a:ext>
            </a:extLst>
          </p:cNvPr>
          <p:cNvSpPr>
            <a:spLocks noGrp="1"/>
          </p:cNvSpPr>
          <p:nvPr>
            <p:ph idx="1"/>
          </p:nvPr>
        </p:nvSpPr>
        <p:spPr>
          <a:xfrm>
            <a:off x="7218029" y="2015732"/>
            <a:ext cx="3520368" cy="3450613"/>
          </a:xfrm>
        </p:spPr>
        <p:style>
          <a:lnRef idx="0">
            <a:scrgbClr r="0" g="0" b="0"/>
          </a:lnRef>
          <a:fillRef idx="1003">
            <a:schemeClr val="lt1"/>
          </a:fillRef>
          <a:effectRef idx="0">
            <a:scrgbClr r="0" g="0" b="0"/>
          </a:effectRef>
          <a:fontRef idx="major"/>
        </p:style>
        <p:txBody>
          <a:bodyPr>
            <a:normAutofit/>
          </a:bodyPr>
          <a:lstStyle/>
          <a:p>
            <a:pPr marL="0" indent="0">
              <a:buNone/>
            </a:pPr>
            <a:r>
              <a:rPr lang="en-IN" dirty="0">
                <a:effectLst>
                  <a:outerShdw blurRad="38100" dist="38100" dir="2700000" algn="tl">
                    <a:srgbClr val="000000">
                      <a:alpha val="43137"/>
                    </a:srgbClr>
                  </a:outerShdw>
                </a:effectLst>
              </a:rPr>
              <a:t>   </a:t>
            </a:r>
            <a:r>
              <a:rPr lang="en-IN" b="1" u="sng" dirty="0">
                <a:effectLst>
                  <a:outerShdw blurRad="38100" dist="38100" dir="2700000" algn="tl">
                    <a:srgbClr val="000000">
                      <a:alpha val="43137"/>
                    </a:srgbClr>
                  </a:outerShdw>
                </a:effectLst>
                <a:latin typeface="Arial Rounded MT Bold" panose="020F0704030504030204" pitchFamily="34" charset="0"/>
                <a:ea typeface="Adobe Fan Heiti Std B" panose="020B0700000000000000" pitchFamily="34" charset="-128"/>
              </a:rPr>
              <a:t>FRAME 6</a:t>
            </a:r>
          </a:p>
          <a:p>
            <a:pPr marL="0" indent="0">
              <a:buNone/>
            </a:pPr>
            <a:r>
              <a:rPr lang="en-IN" u="sng" dirty="0">
                <a:latin typeface="Arial Rounded MT Bold" panose="020F0704030504030204" pitchFamily="34" charset="0"/>
                <a:ea typeface="Adobe Fan Heiti Std B" panose="020B0700000000000000" pitchFamily="34" charset="-128"/>
              </a:rPr>
              <a:t>  </a:t>
            </a:r>
          </a:p>
          <a:p>
            <a:pPr marL="0" indent="0">
              <a:buNone/>
            </a:pPr>
            <a:r>
              <a:rPr lang="en-IN" dirty="0">
                <a:latin typeface="Arial Rounded MT Bold" panose="020F0704030504030204" pitchFamily="34" charset="0"/>
                <a:ea typeface="Adobe Fan Heiti Std B" panose="020B0700000000000000" pitchFamily="34" charset="-128"/>
              </a:rPr>
              <a:t>                                         </a:t>
            </a:r>
          </a:p>
          <a:p>
            <a:pPr marL="0" indent="0">
              <a:buNone/>
            </a:pPr>
            <a:r>
              <a:rPr lang="en-IN" i="1" dirty="0">
                <a:latin typeface="Arial Rounded MT Bold" panose="020F0704030504030204" pitchFamily="34" charset="0"/>
                <a:ea typeface="Adobe Fan Heiti Std B" panose="020B0700000000000000" pitchFamily="34" charset="-128"/>
              </a:rPr>
              <a:t>                 </a:t>
            </a:r>
            <a:r>
              <a:rPr lang="en-IN" i="1" dirty="0">
                <a:highlight>
                  <a:srgbClr val="C0C0C0"/>
                </a:highlight>
                <a:latin typeface="Castellar" panose="020A0402060406010301" pitchFamily="18" charset="0"/>
                <a:ea typeface="Adobe Fan Heiti Std B" panose="020B0700000000000000" pitchFamily="34" charset="-128"/>
              </a:rPr>
              <a:t>A PAGE FOR THE AVAILABLE CARS</a:t>
            </a:r>
            <a:endParaRPr lang="en-IN" u="sng" dirty="0">
              <a:highlight>
                <a:srgbClr val="C0C0C0"/>
              </a:highlight>
              <a:latin typeface="Castellar" panose="020A0402060406010301" pitchFamily="18" charset="0"/>
              <a:ea typeface="Adobe Fan Heiti Std B" panose="020B0700000000000000" pitchFamily="34" charset="-128"/>
            </a:endParaRPr>
          </a:p>
        </p:txBody>
      </p:sp>
      <p:pic>
        <p:nvPicPr>
          <p:cNvPr id="72" name="Picture 71">
            <a:extLst>
              <a:ext uri="{FF2B5EF4-FFF2-40B4-BE49-F238E27FC236}">
                <a16:creationId xmlns:a16="http://schemas.microsoft.com/office/drawing/2014/main" id="{3635D2BC-4EDA-4A3E-83BF-035608099BD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74" name="Straight Connector 73">
            <a:extLst>
              <a:ext uri="{FF2B5EF4-FFF2-40B4-BE49-F238E27FC236}">
                <a16:creationId xmlns:a16="http://schemas.microsoft.com/office/drawing/2014/main" id="{A3C86EB9-7FA9-42F7-B348-A7FD17436A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296170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79" name="Rectangle 78">
            <a:extLst>
              <a:ext uri="{FF2B5EF4-FFF2-40B4-BE49-F238E27FC236}">
                <a16:creationId xmlns:a16="http://schemas.microsoft.com/office/drawing/2014/main" id="{5BB14454-D00C-4958-BB39-F5F9F3ACD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1" name="Straight Connector 80">
            <a:extLst>
              <a:ext uri="{FF2B5EF4-FFF2-40B4-BE49-F238E27FC236}">
                <a16:creationId xmlns:a16="http://schemas.microsoft.com/office/drawing/2014/main" id="{28A657A7-C4E5-425B-98FA-BB817FF7BF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8029" y="1847088"/>
            <a:ext cx="3520368"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83" name="Rectangle 82">
            <a:extLst>
              <a:ext uri="{FF2B5EF4-FFF2-40B4-BE49-F238E27FC236}">
                <a16:creationId xmlns:a16="http://schemas.microsoft.com/office/drawing/2014/main" id="{A1084370-0E70-4003-9787-3490FCC20E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nvGrpSpPr>
          <p:cNvPr id="85" name="Group 84">
            <a:extLst>
              <a:ext uri="{FF2B5EF4-FFF2-40B4-BE49-F238E27FC236}">
                <a16:creationId xmlns:a16="http://schemas.microsoft.com/office/drawing/2014/main" id="{2B7C66D2-22E8-4E8F-829B-050BFA7C86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2237" y="482171"/>
            <a:ext cx="6104331" cy="5149101"/>
            <a:chOff x="7463259" y="583365"/>
            <a:chExt cx="6104330" cy="5181928"/>
          </a:xfrm>
        </p:grpSpPr>
        <p:sp>
          <p:nvSpPr>
            <p:cNvPr id="86" name="Rectangle 85">
              <a:extLst>
                <a:ext uri="{FF2B5EF4-FFF2-40B4-BE49-F238E27FC236}">
                  <a16:creationId xmlns:a16="http://schemas.microsoft.com/office/drawing/2014/main" id="{F0B78D6F-1F61-4DBB-8F5A-934BB850D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9" y="583365"/>
              <a:ext cx="6104330"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23EA261D-1F8C-4BE5-8586-3C1CC5CE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8" y="915807"/>
              <a:ext cx="5471354"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5" name="Picture 4" descr="Graphical user interface, website&#10;&#10;Description automatically generated">
            <a:extLst>
              <a:ext uri="{FF2B5EF4-FFF2-40B4-BE49-F238E27FC236}">
                <a16:creationId xmlns:a16="http://schemas.microsoft.com/office/drawing/2014/main" id="{0A54E0DA-835E-4828-BD6D-750D6D5BA63E}"/>
              </a:ext>
            </a:extLst>
          </p:cNvPr>
          <p:cNvPicPr>
            <a:picLocks noChangeAspect="1"/>
          </p:cNvPicPr>
          <p:nvPr/>
        </p:nvPicPr>
        <p:blipFill rotWithShape="1">
          <a:blip r:embed="rId2">
            <a:extLst>
              <a:ext uri="{28A0092B-C50C-407E-A947-70E740481C1C}">
                <a14:useLocalDpi xmlns:a14="http://schemas.microsoft.com/office/drawing/2010/main" val="0"/>
              </a:ext>
            </a:extLst>
          </a:blip>
          <a:srcRect r="1" b="6012"/>
          <a:stretch/>
        </p:blipFill>
        <p:spPr>
          <a:xfrm>
            <a:off x="1271223" y="1116345"/>
            <a:ext cx="4825148" cy="3866172"/>
          </a:xfrm>
          <a:prstGeom prst="rect">
            <a:avLst/>
          </a:prstGeom>
        </p:spPr>
      </p:pic>
      <p:sp>
        <p:nvSpPr>
          <p:cNvPr id="3" name="Content Placeholder 2">
            <a:extLst>
              <a:ext uri="{FF2B5EF4-FFF2-40B4-BE49-F238E27FC236}">
                <a16:creationId xmlns:a16="http://schemas.microsoft.com/office/drawing/2014/main" id="{2214E874-77B8-4B99-9FB0-82F2E62053C3}"/>
              </a:ext>
            </a:extLst>
          </p:cNvPr>
          <p:cNvSpPr>
            <a:spLocks noGrp="1"/>
          </p:cNvSpPr>
          <p:nvPr>
            <p:ph idx="1"/>
          </p:nvPr>
        </p:nvSpPr>
        <p:spPr>
          <a:xfrm>
            <a:off x="7218029" y="2015732"/>
            <a:ext cx="3520368" cy="3450613"/>
          </a:xfrm>
        </p:spPr>
        <p:style>
          <a:lnRef idx="0">
            <a:scrgbClr r="0" g="0" b="0"/>
          </a:lnRef>
          <a:fillRef idx="1003">
            <a:schemeClr val="lt1"/>
          </a:fillRef>
          <a:effectRef idx="0">
            <a:scrgbClr r="0" g="0" b="0"/>
          </a:effectRef>
          <a:fontRef idx="major"/>
        </p:style>
        <p:txBody>
          <a:bodyPr>
            <a:normAutofit/>
          </a:bodyPr>
          <a:lstStyle/>
          <a:p>
            <a:pPr marL="0" indent="0">
              <a:buNone/>
            </a:pPr>
            <a:r>
              <a:rPr lang="en-IN" dirty="0">
                <a:effectLst>
                  <a:outerShdw blurRad="38100" dist="38100" dir="2700000" algn="tl">
                    <a:srgbClr val="000000">
                      <a:alpha val="43137"/>
                    </a:srgbClr>
                  </a:outerShdw>
                </a:effectLst>
              </a:rPr>
              <a:t>   </a:t>
            </a:r>
            <a:r>
              <a:rPr lang="en-IN" b="1" u="sng" dirty="0">
                <a:effectLst>
                  <a:outerShdw blurRad="38100" dist="38100" dir="2700000" algn="tl">
                    <a:srgbClr val="000000">
                      <a:alpha val="43137"/>
                    </a:srgbClr>
                  </a:outerShdw>
                </a:effectLst>
                <a:latin typeface="Arial Rounded MT Bold" panose="020F0704030504030204" pitchFamily="34" charset="0"/>
                <a:ea typeface="Adobe Fan Heiti Std B" panose="020B0700000000000000" pitchFamily="34" charset="-128"/>
              </a:rPr>
              <a:t>FRAME 7</a:t>
            </a:r>
          </a:p>
          <a:p>
            <a:pPr marL="0" indent="0">
              <a:buNone/>
            </a:pPr>
            <a:r>
              <a:rPr lang="en-IN" u="sng" dirty="0">
                <a:latin typeface="Arial Rounded MT Bold" panose="020F0704030504030204" pitchFamily="34" charset="0"/>
                <a:ea typeface="Adobe Fan Heiti Std B" panose="020B0700000000000000" pitchFamily="34" charset="-128"/>
              </a:rPr>
              <a:t>  </a:t>
            </a:r>
          </a:p>
          <a:p>
            <a:pPr marL="0" indent="0">
              <a:buNone/>
            </a:pPr>
            <a:r>
              <a:rPr lang="en-IN" dirty="0">
                <a:latin typeface="Arial Rounded MT Bold" panose="020F0704030504030204" pitchFamily="34" charset="0"/>
                <a:ea typeface="Adobe Fan Heiti Std B" panose="020B0700000000000000" pitchFamily="34" charset="-128"/>
              </a:rPr>
              <a:t>                                         </a:t>
            </a:r>
          </a:p>
          <a:p>
            <a:pPr marL="0" indent="0">
              <a:buNone/>
            </a:pPr>
            <a:r>
              <a:rPr lang="en-IN" i="1" dirty="0">
                <a:latin typeface="Arial Rounded MT Bold" panose="020F0704030504030204" pitchFamily="34" charset="0"/>
                <a:ea typeface="Adobe Fan Heiti Std B" panose="020B0700000000000000" pitchFamily="34" charset="-128"/>
              </a:rPr>
              <a:t>                                            </a:t>
            </a:r>
            <a:r>
              <a:rPr lang="en-IN" i="1" dirty="0">
                <a:highlight>
                  <a:srgbClr val="C0C0C0"/>
                </a:highlight>
                <a:latin typeface="Castellar" panose="020A0402060406010301" pitchFamily="18" charset="0"/>
                <a:ea typeface="Adobe Fan Heiti Std B" panose="020B0700000000000000" pitchFamily="34" charset="-128"/>
              </a:rPr>
              <a:t>A PAGE FOR PRICE AND PAYMENT.</a:t>
            </a:r>
            <a:endParaRPr lang="en-IN" u="sng" dirty="0">
              <a:highlight>
                <a:srgbClr val="C0C0C0"/>
              </a:highlight>
              <a:latin typeface="Castellar" panose="020A0402060406010301" pitchFamily="18" charset="0"/>
              <a:ea typeface="Adobe Fan Heiti Std B" panose="020B0700000000000000" pitchFamily="34" charset="-128"/>
            </a:endParaRPr>
          </a:p>
        </p:txBody>
      </p:sp>
      <p:pic>
        <p:nvPicPr>
          <p:cNvPr id="89" name="Picture 88">
            <a:extLst>
              <a:ext uri="{FF2B5EF4-FFF2-40B4-BE49-F238E27FC236}">
                <a16:creationId xmlns:a16="http://schemas.microsoft.com/office/drawing/2014/main" id="{3635D2BC-4EDA-4A3E-83BF-035608099BD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91" name="Straight Connector 90">
            <a:extLst>
              <a:ext uri="{FF2B5EF4-FFF2-40B4-BE49-F238E27FC236}">
                <a16:creationId xmlns:a16="http://schemas.microsoft.com/office/drawing/2014/main" id="{A3C86EB9-7FA9-42F7-B348-A7FD17436A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Arrow: Left 1">
            <a:extLst>
              <a:ext uri="{FF2B5EF4-FFF2-40B4-BE49-F238E27FC236}">
                <a16:creationId xmlns:a16="http://schemas.microsoft.com/office/drawing/2014/main" id="{BBB89CEF-8313-46DE-B08D-F273732CC6BA}"/>
              </a:ext>
            </a:extLst>
          </p:cNvPr>
          <p:cNvSpPr/>
          <p:nvPr/>
        </p:nvSpPr>
        <p:spPr>
          <a:xfrm>
            <a:off x="5001768" y="3497580"/>
            <a:ext cx="1094232" cy="278892"/>
          </a:xfrm>
          <a:prstGeom prst="lef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8424636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BB14454-D00C-4958-BB39-F5F9F3ACD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cxnSp>
        <p:nvCxnSpPr>
          <p:cNvPr id="13" name="Straight Connector 12">
            <a:extLst>
              <a:ext uri="{FF2B5EF4-FFF2-40B4-BE49-F238E27FC236}">
                <a16:creationId xmlns:a16="http://schemas.microsoft.com/office/drawing/2014/main" id="{28A657A7-C4E5-425B-98FA-BB817FF7BF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8029" y="1847088"/>
            <a:ext cx="3520368"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15" name="Rectangle 14">
            <a:extLst>
              <a:ext uri="{FF2B5EF4-FFF2-40B4-BE49-F238E27FC236}">
                <a16:creationId xmlns:a16="http://schemas.microsoft.com/office/drawing/2014/main" id="{A1084370-0E70-4003-9787-3490FCC20E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grpSp>
        <p:nvGrpSpPr>
          <p:cNvPr id="17" name="Group 16">
            <a:extLst>
              <a:ext uri="{FF2B5EF4-FFF2-40B4-BE49-F238E27FC236}">
                <a16:creationId xmlns:a16="http://schemas.microsoft.com/office/drawing/2014/main" id="{2B7C66D2-22E8-4E8F-829B-050BFA7C86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2237" y="482171"/>
            <a:ext cx="6104331" cy="5149101"/>
            <a:chOff x="7463259" y="583365"/>
            <a:chExt cx="6104330" cy="5181928"/>
          </a:xfrm>
        </p:grpSpPr>
        <p:sp>
          <p:nvSpPr>
            <p:cNvPr id="18" name="Rectangle 17">
              <a:extLst>
                <a:ext uri="{FF2B5EF4-FFF2-40B4-BE49-F238E27FC236}">
                  <a16:creationId xmlns:a16="http://schemas.microsoft.com/office/drawing/2014/main" id="{F0B78D6F-1F61-4DBB-8F5A-934BB850D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9" y="583365"/>
              <a:ext cx="6104330"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19" name="Rectangle 18">
              <a:extLst>
                <a:ext uri="{FF2B5EF4-FFF2-40B4-BE49-F238E27FC236}">
                  <a16:creationId xmlns:a16="http://schemas.microsoft.com/office/drawing/2014/main" id="{23EA261D-1F8C-4BE5-8586-3C1CC5CE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8" y="915807"/>
              <a:ext cx="5471354"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grpSp>
      <p:pic>
        <p:nvPicPr>
          <p:cNvPr id="4" name="Picture 3" descr="A picture containing text, car, outdoor&#10;&#10;Description automatically generated">
            <a:extLst>
              <a:ext uri="{FF2B5EF4-FFF2-40B4-BE49-F238E27FC236}">
                <a16:creationId xmlns:a16="http://schemas.microsoft.com/office/drawing/2014/main" id="{0DFCA22E-75B6-49A0-BB18-3D34BC8779C5}"/>
              </a:ext>
            </a:extLst>
          </p:cNvPr>
          <p:cNvPicPr>
            <a:picLocks noChangeAspect="1"/>
          </p:cNvPicPr>
          <p:nvPr/>
        </p:nvPicPr>
        <p:blipFill rotWithShape="1">
          <a:blip r:embed="rId2">
            <a:extLst>
              <a:ext uri="{28A0092B-C50C-407E-A947-70E740481C1C}">
                <a14:useLocalDpi xmlns:a14="http://schemas.microsoft.com/office/drawing/2010/main" val="0"/>
              </a:ext>
            </a:extLst>
          </a:blip>
          <a:srcRect t="8166" r="1" b="1"/>
          <a:stretch/>
        </p:blipFill>
        <p:spPr>
          <a:xfrm>
            <a:off x="1271223" y="1116345"/>
            <a:ext cx="4825148" cy="3866172"/>
          </a:xfrm>
          <a:prstGeom prst="rect">
            <a:avLst/>
          </a:prstGeom>
        </p:spPr>
      </p:pic>
      <p:sp>
        <p:nvSpPr>
          <p:cNvPr id="3" name="Content Placeholder 2">
            <a:extLst>
              <a:ext uri="{FF2B5EF4-FFF2-40B4-BE49-F238E27FC236}">
                <a16:creationId xmlns:a16="http://schemas.microsoft.com/office/drawing/2014/main" id="{2214E874-77B8-4B99-9FB0-82F2E62053C3}"/>
              </a:ext>
            </a:extLst>
          </p:cNvPr>
          <p:cNvSpPr>
            <a:spLocks noGrp="1"/>
          </p:cNvSpPr>
          <p:nvPr>
            <p:ph idx="1"/>
          </p:nvPr>
        </p:nvSpPr>
        <p:spPr>
          <a:xfrm>
            <a:off x="7218029" y="2015732"/>
            <a:ext cx="3520368" cy="3450613"/>
          </a:xfrm>
        </p:spPr>
        <p:style>
          <a:lnRef idx="0">
            <a:scrgbClr r="0" g="0" b="0"/>
          </a:lnRef>
          <a:fillRef idx="1003">
            <a:schemeClr val="lt1"/>
          </a:fillRef>
          <a:effectRef idx="0">
            <a:scrgbClr r="0" g="0" b="0"/>
          </a:effectRef>
          <a:fontRef idx="major"/>
        </p:style>
        <p:txBody>
          <a:bodyPr>
            <a:normAutofit/>
          </a:bodyPr>
          <a:lstStyle/>
          <a:p>
            <a:pPr marL="0" indent="0">
              <a:buNone/>
            </a:pPr>
            <a:r>
              <a:rPr lang="en-IN" dirty="0">
                <a:effectLst>
                  <a:outerShdw blurRad="38100" dist="38100" dir="2700000" algn="tl">
                    <a:srgbClr val="000000">
                      <a:alpha val="43137"/>
                    </a:srgbClr>
                  </a:outerShdw>
                </a:effectLst>
              </a:rPr>
              <a:t>   </a:t>
            </a:r>
            <a:r>
              <a:rPr lang="en-IN" b="1" u="sng" dirty="0">
                <a:effectLst>
                  <a:outerShdw blurRad="38100" dist="38100" dir="2700000" algn="tl">
                    <a:srgbClr val="000000">
                      <a:alpha val="43137"/>
                    </a:srgbClr>
                  </a:outerShdw>
                </a:effectLst>
                <a:latin typeface="Arial Rounded MT Bold" panose="020F0704030504030204" pitchFamily="34" charset="0"/>
                <a:ea typeface="Adobe Fan Heiti Std B" panose="020B0700000000000000" pitchFamily="34" charset="-128"/>
              </a:rPr>
              <a:t>FRAME 8</a:t>
            </a:r>
          </a:p>
          <a:p>
            <a:pPr marL="0" indent="0">
              <a:buNone/>
            </a:pPr>
            <a:r>
              <a:rPr lang="en-IN" u="sng" dirty="0">
                <a:latin typeface="Arial Rounded MT Bold" panose="020F0704030504030204" pitchFamily="34" charset="0"/>
                <a:ea typeface="Adobe Fan Heiti Std B" panose="020B0700000000000000" pitchFamily="34" charset="-128"/>
              </a:rPr>
              <a:t>  </a:t>
            </a:r>
          </a:p>
          <a:p>
            <a:pPr marL="0" indent="0">
              <a:buNone/>
            </a:pPr>
            <a:r>
              <a:rPr lang="en-IN" dirty="0">
                <a:latin typeface="Arial Rounded MT Bold" panose="020F0704030504030204" pitchFamily="34" charset="0"/>
                <a:ea typeface="Adobe Fan Heiti Std B" panose="020B0700000000000000" pitchFamily="34" charset="-128"/>
              </a:rPr>
              <a:t>                                         </a:t>
            </a:r>
          </a:p>
          <a:p>
            <a:pPr marL="0" indent="0">
              <a:buNone/>
            </a:pPr>
            <a:r>
              <a:rPr lang="en-IN" i="1" dirty="0">
                <a:latin typeface="Arial Rounded MT Bold" panose="020F0704030504030204" pitchFamily="34" charset="0"/>
                <a:ea typeface="Adobe Fan Heiti Std B" panose="020B0700000000000000" pitchFamily="34" charset="-128"/>
              </a:rPr>
              <a:t>                                                 </a:t>
            </a:r>
            <a:r>
              <a:rPr lang="en-IN" i="1" dirty="0">
                <a:highlight>
                  <a:srgbClr val="C0C0C0"/>
                </a:highlight>
                <a:latin typeface="Castellar" panose="020A0402060406010301" pitchFamily="18" charset="0"/>
                <a:ea typeface="Adobe Fan Heiti Std B" panose="020B0700000000000000" pitchFamily="34" charset="-128"/>
              </a:rPr>
              <a:t>PAGE FOR RETURN A CAR </a:t>
            </a:r>
            <a:r>
              <a:rPr lang="en-IN" dirty="0">
                <a:highlight>
                  <a:srgbClr val="C0C0C0"/>
                </a:highlight>
                <a:latin typeface="Castellar" panose="020A0402060406010301" pitchFamily="18" charset="0"/>
                <a:ea typeface="Adobe Fan Heiti Std B" panose="020B0700000000000000" pitchFamily="34" charset="-128"/>
              </a:rPr>
              <a:t> </a:t>
            </a:r>
            <a:endParaRPr lang="en-IN" u="sng" dirty="0">
              <a:highlight>
                <a:srgbClr val="C0C0C0"/>
              </a:highlight>
              <a:latin typeface="Castellar" panose="020A0402060406010301" pitchFamily="18" charset="0"/>
              <a:ea typeface="Adobe Fan Heiti Std B" panose="020B0700000000000000" pitchFamily="34" charset="-128"/>
            </a:endParaRPr>
          </a:p>
        </p:txBody>
      </p:sp>
      <p:pic>
        <p:nvPicPr>
          <p:cNvPr id="21" name="Picture 20">
            <a:extLst>
              <a:ext uri="{FF2B5EF4-FFF2-40B4-BE49-F238E27FC236}">
                <a16:creationId xmlns:a16="http://schemas.microsoft.com/office/drawing/2014/main" id="{3635D2BC-4EDA-4A3E-83BF-035608099BD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3" name="Straight Connector 22">
            <a:extLst>
              <a:ext uri="{FF2B5EF4-FFF2-40B4-BE49-F238E27FC236}">
                <a16:creationId xmlns:a16="http://schemas.microsoft.com/office/drawing/2014/main" id="{A3C86EB9-7FA9-42F7-B348-A7FD17436A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Arrow: Left 1">
            <a:extLst>
              <a:ext uri="{FF2B5EF4-FFF2-40B4-BE49-F238E27FC236}">
                <a16:creationId xmlns:a16="http://schemas.microsoft.com/office/drawing/2014/main" id="{8007BE2B-E039-44C3-A544-2561E2005C77}"/>
              </a:ext>
            </a:extLst>
          </p:cNvPr>
          <p:cNvSpPr/>
          <p:nvPr/>
        </p:nvSpPr>
        <p:spPr>
          <a:xfrm>
            <a:off x="4367537" y="2606040"/>
            <a:ext cx="1259195" cy="310896"/>
          </a:xfrm>
          <a:prstGeom prst="leftArrow">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00473027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62" name="Rectangle 61">
            <a:extLst>
              <a:ext uri="{FF2B5EF4-FFF2-40B4-BE49-F238E27FC236}">
                <a16:creationId xmlns:a16="http://schemas.microsoft.com/office/drawing/2014/main" id="{5BB14454-D00C-4958-BB39-F5F9F3ACD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cxnSp>
        <p:nvCxnSpPr>
          <p:cNvPr id="64" name="Straight Connector 63">
            <a:extLst>
              <a:ext uri="{FF2B5EF4-FFF2-40B4-BE49-F238E27FC236}">
                <a16:creationId xmlns:a16="http://schemas.microsoft.com/office/drawing/2014/main" id="{28A657A7-C4E5-425B-98FA-BB817FF7BF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8029" y="1847088"/>
            <a:ext cx="3520368"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66" name="Rectangle 65">
            <a:extLst>
              <a:ext uri="{FF2B5EF4-FFF2-40B4-BE49-F238E27FC236}">
                <a16:creationId xmlns:a16="http://schemas.microsoft.com/office/drawing/2014/main" id="{A1084370-0E70-4003-9787-3490FCC20E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grpSp>
        <p:nvGrpSpPr>
          <p:cNvPr id="68" name="Group 67">
            <a:extLst>
              <a:ext uri="{FF2B5EF4-FFF2-40B4-BE49-F238E27FC236}">
                <a16:creationId xmlns:a16="http://schemas.microsoft.com/office/drawing/2014/main" id="{2B7C66D2-22E8-4E8F-829B-050BFA7C86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2237" y="482171"/>
            <a:ext cx="6104331" cy="5149101"/>
            <a:chOff x="7463259" y="583365"/>
            <a:chExt cx="6104330" cy="5181928"/>
          </a:xfrm>
        </p:grpSpPr>
        <p:sp>
          <p:nvSpPr>
            <p:cNvPr id="69" name="Rectangle 68">
              <a:extLst>
                <a:ext uri="{FF2B5EF4-FFF2-40B4-BE49-F238E27FC236}">
                  <a16:creationId xmlns:a16="http://schemas.microsoft.com/office/drawing/2014/main" id="{F0B78D6F-1F61-4DBB-8F5A-934BB850D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9" y="583365"/>
              <a:ext cx="6104330"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70" name="Rectangle 69">
              <a:extLst>
                <a:ext uri="{FF2B5EF4-FFF2-40B4-BE49-F238E27FC236}">
                  <a16:creationId xmlns:a16="http://schemas.microsoft.com/office/drawing/2014/main" id="{23EA261D-1F8C-4BE5-8586-3C1CC5CE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8" y="915807"/>
              <a:ext cx="5471354"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grpSp>
      <p:sp>
        <p:nvSpPr>
          <p:cNvPr id="3" name="Content Placeholder 2">
            <a:extLst>
              <a:ext uri="{FF2B5EF4-FFF2-40B4-BE49-F238E27FC236}">
                <a16:creationId xmlns:a16="http://schemas.microsoft.com/office/drawing/2014/main" id="{2214E874-77B8-4B99-9FB0-82F2E62053C3}"/>
              </a:ext>
            </a:extLst>
          </p:cNvPr>
          <p:cNvSpPr>
            <a:spLocks noGrp="1"/>
          </p:cNvSpPr>
          <p:nvPr>
            <p:ph idx="1"/>
          </p:nvPr>
        </p:nvSpPr>
        <p:spPr>
          <a:xfrm>
            <a:off x="7218029" y="2015732"/>
            <a:ext cx="3520368" cy="3450613"/>
          </a:xfrm>
        </p:spPr>
        <p:style>
          <a:lnRef idx="0">
            <a:scrgbClr r="0" g="0" b="0"/>
          </a:lnRef>
          <a:fillRef idx="1003">
            <a:schemeClr val="lt1"/>
          </a:fillRef>
          <a:effectRef idx="0">
            <a:scrgbClr r="0" g="0" b="0"/>
          </a:effectRef>
          <a:fontRef idx="major"/>
        </p:style>
        <p:txBody>
          <a:bodyPr>
            <a:normAutofit/>
          </a:bodyPr>
          <a:lstStyle/>
          <a:p>
            <a:pPr marL="0" indent="0">
              <a:buNone/>
            </a:pPr>
            <a:r>
              <a:rPr lang="en-IN" dirty="0">
                <a:effectLst>
                  <a:outerShdw blurRad="38100" dist="38100" dir="2700000" algn="tl">
                    <a:srgbClr val="000000">
                      <a:alpha val="43137"/>
                    </a:srgbClr>
                  </a:outerShdw>
                </a:effectLst>
              </a:rPr>
              <a:t>   </a:t>
            </a:r>
            <a:r>
              <a:rPr lang="en-IN" b="1" u="sng" dirty="0">
                <a:effectLst>
                  <a:outerShdw blurRad="38100" dist="38100" dir="2700000" algn="tl">
                    <a:srgbClr val="000000">
                      <a:alpha val="43137"/>
                    </a:srgbClr>
                  </a:outerShdw>
                </a:effectLst>
                <a:latin typeface="Arial Rounded MT Bold" panose="020F0704030504030204" pitchFamily="34" charset="0"/>
                <a:ea typeface="Adobe Fan Heiti Std B" panose="020B0700000000000000" pitchFamily="34" charset="-128"/>
              </a:rPr>
              <a:t>FRAME 10</a:t>
            </a:r>
          </a:p>
          <a:p>
            <a:pPr marL="0" indent="0">
              <a:buNone/>
            </a:pPr>
            <a:r>
              <a:rPr lang="en-IN" u="sng" dirty="0">
                <a:latin typeface="Arial Rounded MT Bold" panose="020F0704030504030204" pitchFamily="34" charset="0"/>
                <a:ea typeface="Adobe Fan Heiti Std B" panose="020B0700000000000000" pitchFamily="34" charset="-128"/>
              </a:rPr>
              <a:t>  </a:t>
            </a:r>
          </a:p>
          <a:p>
            <a:pPr marL="0" indent="0">
              <a:buNone/>
            </a:pPr>
            <a:r>
              <a:rPr lang="en-IN" dirty="0">
                <a:latin typeface="Arial Rounded MT Bold" panose="020F0704030504030204" pitchFamily="34" charset="0"/>
                <a:ea typeface="Adobe Fan Heiti Std B" panose="020B0700000000000000" pitchFamily="34" charset="-128"/>
              </a:rPr>
              <a:t>                                         </a:t>
            </a:r>
          </a:p>
          <a:p>
            <a:pPr marL="0" indent="0">
              <a:buNone/>
            </a:pPr>
            <a:r>
              <a:rPr lang="en-IN" i="1" dirty="0">
                <a:latin typeface="Arial Rounded MT Bold" panose="020F0704030504030204" pitchFamily="34" charset="0"/>
                <a:ea typeface="Adobe Fan Heiti Std B" panose="020B0700000000000000" pitchFamily="34" charset="-128"/>
              </a:rPr>
              <a:t>               </a:t>
            </a:r>
            <a:endParaRPr lang="en-IN" u="sng" dirty="0">
              <a:highlight>
                <a:srgbClr val="C0C0C0"/>
              </a:highlight>
              <a:latin typeface="Castellar" panose="020A0402060406010301" pitchFamily="18" charset="0"/>
              <a:ea typeface="Adobe Fan Heiti Std B" panose="020B0700000000000000" pitchFamily="34" charset="-128"/>
            </a:endParaRPr>
          </a:p>
        </p:txBody>
      </p:sp>
      <p:pic>
        <p:nvPicPr>
          <p:cNvPr id="72" name="Picture 71">
            <a:extLst>
              <a:ext uri="{FF2B5EF4-FFF2-40B4-BE49-F238E27FC236}">
                <a16:creationId xmlns:a16="http://schemas.microsoft.com/office/drawing/2014/main" id="{3635D2BC-4EDA-4A3E-83BF-035608099BD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74" name="Straight Connector 73">
            <a:extLst>
              <a:ext uri="{FF2B5EF4-FFF2-40B4-BE49-F238E27FC236}">
                <a16:creationId xmlns:a16="http://schemas.microsoft.com/office/drawing/2014/main" id="{A3C86EB9-7FA9-42F7-B348-A7FD17436A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5A55E72A-65B4-481C-9F57-DF81950847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8720" y="912442"/>
            <a:ext cx="4984506" cy="4260018"/>
          </a:xfrm>
          <a:prstGeom prst="rect">
            <a:avLst/>
          </a:prstGeom>
        </p:spPr>
      </p:pic>
      <p:pic>
        <p:nvPicPr>
          <p:cNvPr id="7" name="Picture 6">
            <a:extLst>
              <a:ext uri="{FF2B5EF4-FFF2-40B4-BE49-F238E27FC236}">
                <a16:creationId xmlns:a16="http://schemas.microsoft.com/office/drawing/2014/main" id="{F84D2D11-902C-49C0-AFE5-C3F83DAD73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08055" y="3566160"/>
            <a:ext cx="1825130" cy="859536"/>
          </a:xfrm>
          <a:prstGeom prst="rect">
            <a:avLst/>
          </a:prstGeom>
        </p:spPr>
      </p:pic>
      <p:cxnSp>
        <p:nvCxnSpPr>
          <p:cNvPr id="12" name="Connector: Elbow 11">
            <a:extLst>
              <a:ext uri="{FF2B5EF4-FFF2-40B4-BE49-F238E27FC236}">
                <a16:creationId xmlns:a16="http://schemas.microsoft.com/office/drawing/2014/main" id="{9EF1162A-DFBF-4EFA-AFA9-9B3C62B05AC8}"/>
              </a:ext>
            </a:extLst>
          </p:cNvPr>
          <p:cNvCxnSpPr/>
          <p:nvPr/>
        </p:nvCxnSpPr>
        <p:spPr>
          <a:xfrm flipV="1">
            <a:off x="3767328" y="4215384"/>
            <a:ext cx="1444752" cy="731520"/>
          </a:xfrm>
          <a:prstGeom prst="bentConnector3">
            <a:avLst/>
          </a:prstGeom>
          <a:ln>
            <a:solidFill>
              <a:srgbClr val="FFFF00"/>
            </a:solidFill>
            <a:tailEnd type="triangle"/>
          </a:ln>
          <a:effectLst>
            <a:glow rad="139700">
              <a:schemeClr val="accent1">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21FA912A-49B5-40DA-BAD5-E467FC32B8AB}"/>
              </a:ext>
            </a:extLst>
          </p:cNvPr>
          <p:cNvSpPr txBox="1"/>
          <p:nvPr/>
        </p:nvSpPr>
        <p:spPr>
          <a:xfrm>
            <a:off x="6857050" y="578260"/>
            <a:ext cx="5214164" cy="707886"/>
          </a:xfrm>
          <a:prstGeom prst="rect">
            <a:avLst/>
          </a:prstGeom>
          <a:noFill/>
        </p:spPr>
        <p:txBody>
          <a:bodyPr wrap="square">
            <a:spAutoFit/>
          </a:bodyPr>
          <a:lstStyle/>
          <a:p>
            <a:r>
              <a:rPr kumimoji="0" lang="en-IN" sz="2000" b="0" i="1" u="none" strike="noStrike" kern="1200" cap="none" spc="0" normalizeH="0" baseline="0" noProof="0" dirty="0">
                <a:ln>
                  <a:noFill/>
                </a:ln>
                <a:solidFill>
                  <a:prstClr val="black"/>
                </a:solidFill>
                <a:effectLst/>
                <a:highlight>
                  <a:srgbClr val="C0C0C0"/>
                </a:highlight>
                <a:uLnTx/>
                <a:uFillTx/>
                <a:latin typeface="Castellar" panose="020A0402060406010301" pitchFamily="18" charset="0"/>
                <a:ea typeface="Adobe Fan Heiti Std B" panose="020B0700000000000000" pitchFamily="34" charset="-128"/>
                <a:cs typeface="+mj-cs"/>
              </a:rPr>
              <a:t>A PAGE FOR RETURNING THE BOOKED CAR.</a:t>
            </a:r>
            <a:endParaRPr lang="en-IN" dirty="0"/>
          </a:p>
        </p:txBody>
      </p:sp>
      <p:sp>
        <p:nvSpPr>
          <p:cNvPr id="24" name="TextBox 23">
            <a:extLst>
              <a:ext uri="{FF2B5EF4-FFF2-40B4-BE49-F238E27FC236}">
                <a16:creationId xmlns:a16="http://schemas.microsoft.com/office/drawing/2014/main" id="{343D942A-8560-475D-B37A-7CC34E812C08}"/>
              </a:ext>
            </a:extLst>
          </p:cNvPr>
          <p:cNvSpPr txBox="1"/>
          <p:nvPr/>
        </p:nvSpPr>
        <p:spPr>
          <a:xfrm>
            <a:off x="945296" y="66745"/>
            <a:ext cx="6103620" cy="369332"/>
          </a:xfrm>
          <a:prstGeom prst="rect">
            <a:avLst/>
          </a:prstGeom>
          <a:noFill/>
        </p:spPr>
        <p:txBody>
          <a:bodyPr wrap="square">
            <a:spAutoFit/>
          </a:bodyPr>
          <a:lstStyle/>
          <a:p>
            <a:r>
              <a:rPr lang="en-IN" b="1" u="sng" dirty="0">
                <a:effectLst>
                  <a:outerShdw blurRad="38100" dist="38100" dir="2700000" algn="tl">
                    <a:srgbClr val="000000">
                      <a:alpha val="43137"/>
                    </a:srgbClr>
                  </a:outerShdw>
                </a:effectLst>
                <a:latin typeface="Arial Rounded MT Bold" panose="020F0704030504030204" pitchFamily="34" charset="0"/>
                <a:ea typeface="Adobe Fan Heiti Std B" panose="020B0700000000000000" pitchFamily="34" charset="-128"/>
              </a:rPr>
              <a:t>FRAME 9</a:t>
            </a:r>
            <a:endParaRPr lang="en-IN" dirty="0"/>
          </a:p>
        </p:txBody>
      </p:sp>
      <p:pic>
        <p:nvPicPr>
          <p:cNvPr id="17" name="Picture 16">
            <a:extLst>
              <a:ext uri="{FF2B5EF4-FFF2-40B4-BE49-F238E27FC236}">
                <a16:creationId xmlns:a16="http://schemas.microsoft.com/office/drawing/2014/main" id="{F4ADBE79-5939-4DDC-9A87-9B111A7520E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70072" y="2443300"/>
            <a:ext cx="3416282" cy="2977240"/>
          </a:xfrm>
          <a:prstGeom prst="rect">
            <a:avLst/>
          </a:prstGeom>
        </p:spPr>
      </p:pic>
      <p:sp>
        <p:nvSpPr>
          <p:cNvPr id="18" name="Arrow: Striped Right 17">
            <a:extLst>
              <a:ext uri="{FF2B5EF4-FFF2-40B4-BE49-F238E27FC236}">
                <a16:creationId xmlns:a16="http://schemas.microsoft.com/office/drawing/2014/main" id="{2CB97D50-B467-48C7-B260-C7E66320B54B}"/>
              </a:ext>
            </a:extLst>
          </p:cNvPr>
          <p:cNvSpPr/>
          <p:nvPr/>
        </p:nvSpPr>
        <p:spPr>
          <a:xfrm>
            <a:off x="6629401" y="3163824"/>
            <a:ext cx="588326" cy="402336"/>
          </a:xfrm>
          <a:prstGeom prst="striped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Arrow: Left 18">
            <a:extLst>
              <a:ext uri="{FF2B5EF4-FFF2-40B4-BE49-F238E27FC236}">
                <a16:creationId xmlns:a16="http://schemas.microsoft.com/office/drawing/2014/main" id="{EF21765E-28C4-4D2F-A0B4-A42CDBCE0327}"/>
              </a:ext>
            </a:extLst>
          </p:cNvPr>
          <p:cNvSpPr/>
          <p:nvPr/>
        </p:nvSpPr>
        <p:spPr>
          <a:xfrm>
            <a:off x="5496505" y="2696806"/>
            <a:ext cx="536448" cy="19202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48679476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E34978-360A-4A86-A5FE-FDE3632032DE}"/>
              </a:ext>
            </a:extLst>
          </p:cNvPr>
          <p:cNvSpPr>
            <a:spLocks noGrp="1"/>
          </p:cNvSpPr>
          <p:nvPr>
            <p:ph type="title"/>
          </p:nvPr>
        </p:nvSpPr>
        <p:spPr/>
        <p:txBody>
          <a:bodyPr/>
          <a:lstStyle/>
          <a:p>
            <a:pPr algn="ctr"/>
            <a:r>
              <a:rPr lang="en-US" b="1" u="sng" dirty="0">
                <a:solidFill>
                  <a:schemeClr val="accent1">
                    <a:lumMod val="75000"/>
                  </a:schemeClr>
                </a:solidFill>
                <a:effectLst>
                  <a:outerShdw blurRad="38100" dist="38100" dir="2700000" algn="tl">
                    <a:srgbClr val="000000">
                      <a:alpha val="43137"/>
                    </a:srgbClr>
                  </a:outerShdw>
                </a:effectLst>
              </a:rPr>
              <a:t>IMPLEMENTATION</a:t>
            </a:r>
            <a:endParaRPr lang="en-IN" b="1" u="sng" dirty="0">
              <a:solidFill>
                <a:schemeClr val="accent1">
                  <a:lumMod val="75000"/>
                </a:schemeClr>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09CD11DB-F7BC-4D32-906E-D3747D164ACD}"/>
              </a:ext>
            </a:extLst>
          </p:cNvPr>
          <p:cNvSpPr>
            <a:spLocks noGrp="1"/>
          </p:cNvSpPr>
          <p:nvPr>
            <p:ph idx="1"/>
          </p:nvPr>
        </p:nvSpPr>
        <p:spPr/>
        <p:txBody>
          <a:bodyPr>
            <a:normAutofit fontScale="85000" lnSpcReduction="20000"/>
          </a:bodyPr>
          <a:lstStyle/>
          <a:p>
            <a:r>
              <a:rPr lang="en-IN" sz="2800" b="1" dirty="0">
                <a:solidFill>
                  <a:schemeClr val="tx1">
                    <a:lumMod val="95000"/>
                    <a:lumOff val="5000"/>
                  </a:schemeClr>
                </a:solidFill>
                <a:latin typeface="Adobe Ming Std L" panose="02020300000000000000" pitchFamily="18" charset="-128"/>
                <a:ea typeface="Adobe Ming Std L" panose="02020300000000000000" pitchFamily="18" charset="-128"/>
                <a:cs typeface="Adobe Hebrew" panose="02040503050201020203" pitchFamily="18" charset="-79"/>
              </a:rPr>
              <a:t>For the ease of customers to rent and return a car from his doorsteps.</a:t>
            </a:r>
          </a:p>
          <a:p>
            <a:r>
              <a:rPr lang="en-IN" sz="4200" i="0" dirty="0">
                <a:solidFill>
                  <a:schemeClr val="tx1">
                    <a:lumMod val="95000"/>
                    <a:lumOff val="5000"/>
                  </a:schemeClr>
                </a:solidFill>
                <a:effectLst/>
                <a:latin typeface="Adobe Arabic"/>
                <a:ea typeface="Adobe Ming Std L" panose="02020300000000000000" pitchFamily="18" charset="-128"/>
                <a:cs typeface="Adobe Hebrew" panose="02040503050201020203" pitchFamily="18" charset="-79"/>
              </a:rPr>
              <a:t>It</a:t>
            </a:r>
            <a:r>
              <a:rPr lang="en-IN" sz="2800" b="1" i="0" dirty="0">
                <a:solidFill>
                  <a:schemeClr val="tx1">
                    <a:lumMod val="95000"/>
                    <a:lumOff val="5000"/>
                  </a:schemeClr>
                </a:solidFill>
                <a:effectLst/>
                <a:latin typeface="Adobe Arabic"/>
                <a:ea typeface="Adobe Ming Std L" panose="02020300000000000000" pitchFamily="18" charset="-128"/>
                <a:cs typeface="Adobe Hebrew" panose="02040503050201020203" pitchFamily="18" charset="-79"/>
              </a:rPr>
              <a:t> </a:t>
            </a:r>
            <a:r>
              <a:rPr lang="en-US" sz="3800" dirty="0">
                <a:latin typeface="Adobe Arabic"/>
                <a:ea typeface="Adobe Ming Std L" panose="02020300000000000000"/>
              </a:rPr>
              <a:t>helps in back office administration by streamlining and standardizing the procedures</a:t>
            </a:r>
            <a:r>
              <a:rPr lang="en-US" sz="4100" dirty="0"/>
              <a:t>.</a:t>
            </a:r>
          </a:p>
          <a:p>
            <a:endParaRPr lang="en-IN" sz="2800" b="1" i="0" dirty="0">
              <a:solidFill>
                <a:schemeClr val="tx1">
                  <a:lumMod val="95000"/>
                  <a:lumOff val="5000"/>
                </a:schemeClr>
              </a:solidFill>
              <a:effectLst/>
              <a:latin typeface="Adobe Ming Std L" panose="02020300000000000000" pitchFamily="18" charset="-128"/>
              <a:ea typeface="Adobe Ming Std L" panose="02020300000000000000" pitchFamily="18" charset="-128"/>
              <a:cs typeface="Adobe Hebrew" panose="02040503050201020203" pitchFamily="18" charset="-79"/>
            </a:endParaRPr>
          </a:p>
          <a:p>
            <a:r>
              <a:rPr lang="en-IN" sz="2800" b="1" dirty="0">
                <a:solidFill>
                  <a:schemeClr val="tx1">
                    <a:lumMod val="95000"/>
                    <a:lumOff val="5000"/>
                  </a:schemeClr>
                </a:solidFill>
                <a:latin typeface="Adobe Ming Std L" panose="02020300000000000000" pitchFamily="18" charset="-128"/>
                <a:ea typeface="Adobe Ming Std L" panose="02020300000000000000" pitchFamily="18" charset="-128"/>
                <a:cs typeface="Adobe Hebrew" panose="02040503050201020203" pitchFamily="18" charset="-79"/>
              </a:rPr>
              <a:t>To reduce unnecessary paper works during the rental procedure.</a:t>
            </a:r>
          </a:p>
          <a:p>
            <a:endParaRPr lang="en-IN" dirty="0"/>
          </a:p>
        </p:txBody>
      </p:sp>
    </p:spTree>
    <p:extLst>
      <p:ext uri="{BB962C8B-B14F-4D97-AF65-F5344CB8AC3E}">
        <p14:creationId xmlns:p14="http://schemas.microsoft.com/office/powerpoint/2010/main" val="109355743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5B0BB24-CF19-4E6C-AFC4-A0F18438D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557106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3438CEF5-63E3-4928-9F1C-395224D24D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8" y="0"/>
            <a:ext cx="12194875" cy="6122584"/>
          </a:xfrm>
          <a:prstGeom prst="rect">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8EE7DA-E903-47FA-BBAD-EF2DB309C3B1}"/>
              </a:ext>
            </a:extLst>
          </p:cNvPr>
          <p:cNvSpPr>
            <a:spLocks noGrp="1"/>
          </p:cNvSpPr>
          <p:nvPr>
            <p:ph type="title"/>
          </p:nvPr>
        </p:nvSpPr>
        <p:spPr>
          <a:xfrm>
            <a:off x="1451579" y="1040302"/>
            <a:ext cx="9603275" cy="1020229"/>
          </a:xfrm>
        </p:spPr>
        <p:txBody>
          <a:bodyPr>
            <a:normAutofit/>
          </a:bodyPr>
          <a:lstStyle/>
          <a:p>
            <a:r>
              <a:rPr lang="en-US" b="1" u="sng" dirty="0">
                <a:effectLst>
                  <a:outerShdw blurRad="38100" dist="38100" dir="2700000" algn="tl">
                    <a:srgbClr val="000000">
                      <a:alpha val="43137"/>
                    </a:srgbClr>
                  </a:outerShdw>
                </a:effectLst>
              </a:rPr>
              <a:t>FUTURE SCOPE</a:t>
            </a:r>
            <a:endParaRPr lang="en-IN" b="1" u="sng" dirty="0">
              <a:effectLst>
                <a:outerShdw blurRad="38100" dist="38100" dir="2700000" algn="tl">
                  <a:srgbClr val="000000">
                    <a:alpha val="43137"/>
                  </a:srgbClr>
                </a:outerShdw>
              </a:effectLst>
            </a:endParaRPr>
          </a:p>
        </p:txBody>
      </p:sp>
      <p:cxnSp>
        <p:nvCxnSpPr>
          <p:cNvPr id="12" name="Straight Connector 11">
            <a:extLst>
              <a:ext uri="{FF2B5EF4-FFF2-40B4-BE49-F238E27FC236}">
                <a16:creationId xmlns:a16="http://schemas.microsoft.com/office/drawing/2014/main" id="{F328CB6C-F677-4C0B-9EE8-4D1C44DDF8D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6990" y="2081620"/>
            <a:ext cx="9581995"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3" name="Content Placeholder 2">
            <a:extLst>
              <a:ext uri="{FF2B5EF4-FFF2-40B4-BE49-F238E27FC236}">
                <a16:creationId xmlns:a16="http://schemas.microsoft.com/office/drawing/2014/main" id="{1D1B6756-2CF0-4BFE-BBF4-6E6B6885FDBB}"/>
              </a:ext>
            </a:extLst>
          </p:cNvPr>
          <p:cNvSpPr>
            <a:spLocks noGrp="1"/>
          </p:cNvSpPr>
          <p:nvPr>
            <p:ph idx="1"/>
          </p:nvPr>
        </p:nvSpPr>
        <p:spPr>
          <a:xfrm>
            <a:off x="1451580" y="2355535"/>
            <a:ext cx="9436404" cy="3864283"/>
          </a:xfrm>
        </p:spPr>
        <p:txBody>
          <a:bodyPr>
            <a:noAutofit/>
          </a:bodyPr>
          <a:lstStyle/>
          <a:p>
            <a:pPr marL="0" indent="0">
              <a:lnSpc>
                <a:spcPct val="110000"/>
              </a:lnSpc>
              <a:buNone/>
            </a:pPr>
            <a:r>
              <a:rPr lang="en-US" sz="1600" dirty="0"/>
              <a:t>Services like-</a:t>
            </a:r>
          </a:p>
          <a:p>
            <a:pPr>
              <a:lnSpc>
                <a:spcPct val="110000"/>
              </a:lnSpc>
            </a:pPr>
            <a:r>
              <a:rPr lang="en-US" sz="1600" dirty="0"/>
              <a:t>  This online car rental solution is fully functional and flexible.</a:t>
            </a:r>
          </a:p>
          <a:p>
            <a:pPr>
              <a:lnSpc>
                <a:spcPct val="110000"/>
              </a:lnSpc>
            </a:pPr>
            <a:r>
              <a:rPr lang="en-US" sz="1600" dirty="0"/>
              <a:t>  It is very easy to use. </a:t>
            </a:r>
          </a:p>
          <a:p>
            <a:pPr>
              <a:lnSpc>
                <a:spcPct val="110000"/>
              </a:lnSpc>
            </a:pPr>
            <a:r>
              <a:rPr lang="en-US" sz="1600" dirty="0"/>
              <a:t> This online car rental system helps in back office administration by streamlining and standardizing the procedures.</a:t>
            </a:r>
          </a:p>
          <a:p>
            <a:pPr>
              <a:lnSpc>
                <a:spcPct val="110000"/>
              </a:lnSpc>
            </a:pPr>
            <a:r>
              <a:rPr lang="en-US" sz="1600" dirty="0"/>
              <a:t>  It saves a lot of time, money and </a:t>
            </a:r>
            <a:r>
              <a:rPr lang="en-US" sz="1600" dirty="0" err="1"/>
              <a:t>labour</a:t>
            </a:r>
            <a:r>
              <a:rPr lang="en-US" sz="1600" dirty="0"/>
              <a:t>. </a:t>
            </a:r>
          </a:p>
          <a:p>
            <a:pPr>
              <a:lnSpc>
                <a:spcPct val="110000"/>
              </a:lnSpc>
            </a:pPr>
            <a:r>
              <a:rPr lang="en-US" sz="1600" dirty="0"/>
              <a:t> Eco-friendly:  The monitoring of the vehicle activity and the overall business becomes easy and includes the least of paper work.</a:t>
            </a:r>
          </a:p>
          <a:p>
            <a:pPr>
              <a:lnSpc>
                <a:spcPct val="110000"/>
              </a:lnSpc>
            </a:pPr>
            <a:r>
              <a:rPr lang="en-US" sz="1600" dirty="0"/>
              <a:t> The software acts as an office that is open 24/7. </a:t>
            </a:r>
          </a:p>
          <a:p>
            <a:pPr>
              <a:lnSpc>
                <a:spcPct val="110000"/>
              </a:lnSpc>
            </a:pPr>
            <a:r>
              <a:rPr lang="en-US" sz="1600" dirty="0"/>
              <a:t> It increases the efficiency of the management at offering quality services to the customers. </a:t>
            </a:r>
          </a:p>
          <a:p>
            <a:pPr>
              <a:lnSpc>
                <a:spcPct val="110000"/>
              </a:lnSpc>
            </a:pPr>
            <a:r>
              <a:rPr lang="en-US" sz="1600" dirty="0"/>
              <a:t> It provides custom features development and support with the software. </a:t>
            </a:r>
          </a:p>
          <a:p>
            <a:pPr>
              <a:lnSpc>
                <a:spcPct val="110000"/>
              </a:lnSpc>
            </a:pPr>
            <a:endParaRPr lang="en-US" sz="1600" dirty="0"/>
          </a:p>
          <a:p>
            <a:pPr>
              <a:lnSpc>
                <a:spcPct val="110000"/>
              </a:lnSpc>
            </a:pPr>
            <a:endParaRPr lang="en-IN" sz="1600" dirty="0"/>
          </a:p>
        </p:txBody>
      </p:sp>
      <p:sp>
        <p:nvSpPr>
          <p:cNvPr id="14" name="Rectangle 13">
            <a:extLst>
              <a:ext uri="{FF2B5EF4-FFF2-40B4-BE49-F238E27FC236}">
                <a16:creationId xmlns:a16="http://schemas.microsoft.com/office/drawing/2014/main" id="{A72CA9B9-8D14-4AF2-934E-21FE4A339E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6122584"/>
            <a:ext cx="12191695" cy="735415"/>
          </a:xfrm>
          <a:prstGeom prst="rect">
            <a:avLst/>
          </a:prstGeom>
          <a:solidFill>
            <a:schemeClr val="accent1"/>
          </a:solidFill>
          <a:ln>
            <a:noFill/>
          </a:ln>
        </p:spPr>
        <p:style>
          <a:lnRef idx="2">
            <a:schemeClr val="accent1">
              <a:shade val="50000"/>
            </a:schemeClr>
          </a:lnRef>
          <a:fillRef idx="1002">
            <a:schemeClr val="dk2"/>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27748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A111B-8C8E-4D01-8628-1426A48884D7}"/>
              </a:ext>
            </a:extLst>
          </p:cNvPr>
          <p:cNvSpPr>
            <a:spLocks noGrp="1"/>
          </p:cNvSpPr>
          <p:nvPr>
            <p:ph type="title"/>
          </p:nvPr>
        </p:nvSpPr>
        <p:spPr>
          <a:xfrm>
            <a:off x="1451579" y="804519"/>
            <a:ext cx="9603275" cy="1049235"/>
          </a:xfrm>
        </p:spPr>
        <p:txBody>
          <a:bodyPr>
            <a:normAutofit/>
          </a:bodyPr>
          <a:lstStyle/>
          <a:p>
            <a:r>
              <a:rPr lang="en-US" b="1" u="sng">
                <a:effectLst>
                  <a:outerShdw blurRad="38100" dist="38100" dir="2700000" algn="tl">
                    <a:srgbClr val="000000">
                      <a:alpha val="43137"/>
                    </a:srgbClr>
                  </a:outerShdw>
                </a:effectLst>
              </a:rPr>
              <a:t>CONCLUSION</a:t>
            </a:r>
            <a:endParaRPr lang="en-IN" b="1" u="sng">
              <a:effectLst>
                <a:outerShdw blurRad="38100" dist="38100" dir="2700000" algn="tl">
                  <a:srgbClr val="000000">
                    <a:alpha val="43137"/>
                  </a:srgbClr>
                </a:outerShdw>
              </a:effectLst>
            </a:endParaRPr>
          </a:p>
        </p:txBody>
      </p:sp>
      <p:sp>
        <p:nvSpPr>
          <p:cNvPr id="15" name="Content Placeholder 2">
            <a:extLst>
              <a:ext uri="{FF2B5EF4-FFF2-40B4-BE49-F238E27FC236}">
                <a16:creationId xmlns:a16="http://schemas.microsoft.com/office/drawing/2014/main" id="{19B60A5F-71EC-4F09-9B6A-AEA0C9F7340B}"/>
              </a:ext>
            </a:extLst>
          </p:cNvPr>
          <p:cNvSpPr>
            <a:spLocks noGrp="1"/>
          </p:cNvSpPr>
          <p:nvPr>
            <p:ph idx="1"/>
          </p:nvPr>
        </p:nvSpPr>
        <p:spPr>
          <a:xfrm>
            <a:off x="1451579" y="2015734"/>
            <a:ext cx="5622284" cy="3450613"/>
          </a:xfrm>
        </p:spPr>
        <p:txBody>
          <a:bodyPr>
            <a:normAutofit/>
          </a:bodyPr>
          <a:lstStyle/>
          <a:p>
            <a:pPr fontAlgn="base">
              <a:lnSpc>
                <a:spcPct val="110000"/>
              </a:lnSpc>
            </a:pPr>
            <a:r>
              <a:rPr lang="en-US" sz="1400"/>
              <a:t>Car rental business has emerged with a new goodies compared to the past experience where every activity concerning car rental business is limited to a physical location only. Even though the physical location has not been totally eradicated; the nature of functions and how these functions are achieved has been reshaped by the power of internet. Nowadays, customers can reserve cars online, rent car online, and have the car brought to their door step once the customer is a registered member or go to the office to pick the car. </a:t>
            </a:r>
          </a:p>
          <a:p>
            <a:pPr fontAlgn="base">
              <a:lnSpc>
                <a:spcPct val="110000"/>
              </a:lnSpc>
            </a:pPr>
            <a:r>
              <a:rPr lang="en-US" sz="1400"/>
              <a:t>The web based car rental system has offered an advantage to both customers as well as Car Rental Company to efficiently and effectively manage the business and satisfies customers’ need at the click of a button.</a:t>
            </a:r>
            <a:r>
              <a:rPr lang="en-US" sz="1400" b="0" i="0">
                <a:effectLst/>
                <a:latin typeface="Raleway"/>
              </a:rPr>
              <a:t>.</a:t>
            </a:r>
          </a:p>
          <a:p>
            <a:pPr>
              <a:lnSpc>
                <a:spcPct val="110000"/>
              </a:lnSpc>
            </a:pPr>
            <a:endParaRPr lang="en-IN" sz="1400"/>
          </a:p>
        </p:txBody>
      </p:sp>
      <p:pic>
        <p:nvPicPr>
          <p:cNvPr id="7" name="Graphic 6" descr="Car">
            <a:extLst>
              <a:ext uri="{FF2B5EF4-FFF2-40B4-BE49-F238E27FC236}">
                <a16:creationId xmlns:a16="http://schemas.microsoft.com/office/drawing/2014/main" id="{469451B5-C6BF-49A1-BF4B-B0F4F584575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79190" y="2015734"/>
            <a:ext cx="3450613" cy="3450613"/>
          </a:xfrm>
          <a:prstGeom prst="rect">
            <a:avLst/>
          </a:prstGeom>
        </p:spPr>
      </p:pic>
    </p:spTree>
    <p:extLst>
      <p:ext uri="{BB962C8B-B14F-4D97-AF65-F5344CB8AC3E}">
        <p14:creationId xmlns:p14="http://schemas.microsoft.com/office/powerpoint/2010/main" val="1730303906"/>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FAB5A64D-1FF6-410F-9A6F-75D2ED7A78D0}"/>
              </a:ext>
            </a:extLst>
          </p:cNvPr>
          <p:cNvGrpSpPr/>
          <p:nvPr/>
        </p:nvGrpSpPr>
        <p:grpSpPr>
          <a:xfrm>
            <a:off x="-11394082" y="-8724900"/>
            <a:ext cx="24867713" cy="19796552"/>
            <a:chOff x="-11394082" y="-8724900"/>
            <a:chExt cx="24867713" cy="19796552"/>
          </a:xfrm>
        </p:grpSpPr>
        <p:sp>
          <p:nvSpPr>
            <p:cNvPr id="9" name="Block Arc 8">
              <a:extLst>
                <a:ext uri="{FF2B5EF4-FFF2-40B4-BE49-F238E27FC236}">
                  <a16:creationId xmlns:a16="http://schemas.microsoft.com/office/drawing/2014/main" id="{8B24D114-13E4-4F7C-A528-92BE382F529B}"/>
                </a:ext>
              </a:extLst>
            </p:cNvPr>
            <p:cNvSpPr/>
            <p:nvPr/>
          </p:nvSpPr>
          <p:spPr>
            <a:xfrm>
              <a:off x="645259" y="-1828800"/>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 name="Block Arc 9">
              <a:extLst>
                <a:ext uri="{FF2B5EF4-FFF2-40B4-BE49-F238E27FC236}">
                  <a16:creationId xmlns:a16="http://schemas.microsoft.com/office/drawing/2014/main" id="{82A61E83-3B80-4A52-98D9-12B6B94BED33}"/>
                </a:ext>
              </a:extLst>
            </p:cNvPr>
            <p:cNvSpPr/>
            <p:nvPr/>
          </p:nvSpPr>
          <p:spPr>
            <a:xfrm flipV="1">
              <a:off x="-1914134" y="-1828800"/>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Block Arc 10">
              <a:extLst>
                <a:ext uri="{FF2B5EF4-FFF2-40B4-BE49-F238E27FC236}">
                  <a16:creationId xmlns:a16="http://schemas.microsoft.com/office/drawing/2014/main" id="{64D6AA79-78EB-429C-B8D0-A81E5277B7F0}"/>
                </a:ext>
              </a:extLst>
            </p:cNvPr>
            <p:cNvSpPr/>
            <p:nvPr/>
          </p:nvSpPr>
          <p:spPr>
            <a:xfrm>
              <a:off x="721459" y="4621426"/>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 name="Plus Sign 12">
              <a:extLst>
                <a:ext uri="{FF2B5EF4-FFF2-40B4-BE49-F238E27FC236}">
                  <a16:creationId xmlns:a16="http://schemas.microsoft.com/office/drawing/2014/main" id="{4B7B28CF-505C-49E2-82CD-4EA5F9097904}"/>
                </a:ext>
              </a:extLst>
            </p:cNvPr>
            <p:cNvSpPr/>
            <p:nvPr/>
          </p:nvSpPr>
          <p:spPr>
            <a:xfrm>
              <a:off x="4060871" y="-1276350"/>
              <a:ext cx="9412760" cy="9412760"/>
            </a:xfrm>
            <a:prstGeom prst="mathPlus">
              <a:avLst>
                <a:gd name="adj1" fmla="val 189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Block Arc 11">
              <a:extLst>
                <a:ext uri="{FF2B5EF4-FFF2-40B4-BE49-F238E27FC236}">
                  <a16:creationId xmlns:a16="http://schemas.microsoft.com/office/drawing/2014/main" id="{B68B3802-1C43-4699-90D5-19CE2C493F2D}"/>
                </a:ext>
              </a:extLst>
            </p:cNvPr>
            <p:cNvSpPr/>
            <p:nvPr/>
          </p:nvSpPr>
          <p:spPr>
            <a:xfrm>
              <a:off x="-8834689" y="-8724900"/>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 name="Block Arc 16">
              <a:extLst>
                <a:ext uri="{FF2B5EF4-FFF2-40B4-BE49-F238E27FC236}">
                  <a16:creationId xmlns:a16="http://schemas.microsoft.com/office/drawing/2014/main" id="{F3F5C5F9-65B3-4ACA-8DC5-A31541E4E74B}"/>
                </a:ext>
              </a:extLst>
            </p:cNvPr>
            <p:cNvSpPr/>
            <p:nvPr/>
          </p:nvSpPr>
          <p:spPr>
            <a:xfrm flipV="1">
              <a:off x="-11394082" y="-8724900"/>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Block Arc 17">
              <a:extLst>
                <a:ext uri="{FF2B5EF4-FFF2-40B4-BE49-F238E27FC236}">
                  <a16:creationId xmlns:a16="http://schemas.microsoft.com/office/drawing/2014/main" id="{8E4613C9-B642-482A-B53E-3D67A36A56D4}"/>
                </a:ext>
              </a:extLst>
            </p:cNvPr>
            <p:cNvSpPr/>
            <p:nvPr/>
          </p:nvSpPr>
          <p:spPr>
            <a:xfrm>
              <a:off x="-8758489" y="-2274674"/>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Plus Sign 18">
              <a:extLst>
                <a:ext uri="{FF2B5EF4-FFF2-40B4-BE49-F238E27FC236}">
                  <a16:creationId xmlns:a16="http://schemas.microsoft.com/office/drawing/2014/main" id="{CDCF914E-67D7-45CF-A978-6883A5827E9D}"/>
                </a:ext>
              </a:extLst>
            </p:cNvPr>
            <p:cNvSpPr/>
            <p:nvPr/>
          </p:nvSpPr>
          <p:spPr>
            <a:xfrm>
              <a:off x="-5419077" y="-8172450"/>
              <a:ext cx="9412760" cy="9412760"/>
            </a:xfrm>
            <a:prstGeom prst="mathPlus">
              <a:avLst>
                <a:gd name="adj1" fmla="val 189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3" name="Rectangle 2">
            <a:extLst>
              <a:ext uri="{FF2B5EF4-FFF2-40B4-BE49-F238E27FC236}">
                <a16:creationId xmlns:a16="http://schemas.microsoft.com/office/drawing/2014/main" id="{7D432621-49EC-4424-BA7E-C128721EA146}"/>
              </a:ext>
            </a:extLst>
          </p:cNvPr>
          <p:cNvSpPr/>
          <p:nvPr/>
        </p:nvSpPr>
        <p:spPr>
          <a:xfrm>
            <a:off x="0" y="0"/>
            <a:ext cx="12192000" cy="6858000"/>
          </a:xfrm>
          <a:prstGeom prst="rect">
            <a:avLst/>
          </a:prstGeom>
          <a:solidFill>
            <a:schemeClr val="tx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90" name="Group 89">
            <a:extLst>
              <a:ext uri="{FF2B5EF4-FFF2-40B4-BE49-F238E27FC236}">
                <a16:creationId xmlns:a16="http://schemas.microsoft.com/office/drawing/2014/main" id="{F24BA576-820E-4BA1-9EA3-402A00644819}"/>
              </a:ext>
            </a:extLst>
          </p:cNvPr>
          <p:cNvGrpSpPr/>
          <p:nvPr/>
        </p:nvGrpSpPr>
        <p:grpSpPr>
          <a:xfrm>
            <a:off x="-6222976" y="-4849947"/>
            <a:ext cx="17678980" cy="11342285"/>
            <a:chOff x="-6261076" y="-5116647"/>
            <a:chExt cx="17678980" cy="11342285"/>
          </a:xfrm>
        </p:grpSpPr>
        <p:sp>
          <p:nvSpPr>
            <p:cNvPr id="20" name="Plus Sign 19">
              <a:extLst>
                <a:ext uri="{FF2B5EF4-FFF2-40B4-BE49-F238E27FC236}">
                  <a16:creationId xmlns:a16="http://schemas.microsoft.com/office/drawing/2014/main" id="{734D8832-EDD8-4627-A185-A4C0773EDA6D}"/>
                </a:ext>
              </a:extLst>
            </p:cNvPr>
            <p:cNvSpPr/>
            <p:nvPr/>
          </p:nvSpPr>
          <p:spPr>
            <a:xfrm rot="2700000">
              <a:off x="5475517" y="3844656"/>
              <a:ext cx="254000" cy="254000"/>
            </a:xfrm>
            <a:prstGeom prst="mathPlus">
              <a:avLst>
                <a:gd name="adj1" fmla="val 17894"/>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Block Arc 20">
              <a:extLst>
                <a:ext uri="{FF2B5EF4-FFF2-40B4-BE49-F238E27FC236}">
                  <a16:creationId xmlns:a16="http://schemas.microsoft.com/office/drawing/2014/main" id="{56714AA7-CC80-49FE-91F0-026BF2D2B2A0}"/>
                </a:ext>
              </a:extLst>
            </p:cNvPr>
            <p:cNvSpPr/>
            <p:nvPr/>
          </p:nvSpPr>
          <p:spPr>
            <a:xfrm rot="16200000">
              <a:off x="3731980" y="2599212"/>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Circle: Hollow 21">
              <a:extLst>
                <a:ext uri="{FF2B5EF4-FFF2-40B4-BE49-F238E27FC236}">
                  <a16:creationId xmlns:a16="http://schemas.microsoft.com/office/drawing/2014/main" id="{7038CD74-FCF3-4442-B07D-18E7205A5E00}"/>
                </a:ext>
              </a:extLst>
            </p:cNvPr>
            <p:cNvSpPr/>
            <p:nvPr/>
          </p:nvSpPr>
          <p:spPr>
            <a:xfrm>
              <a:off x="8430418" y="3707565"/>
              <a:ext cx="150812" cy="150812"/>
            </a:xfrm>
            <a:prstGeom prst="donu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EC56DAB8-DDDF-4B3A-859E-044B61CEFEBF}"/>
                </a:ext>
              </a:extLst>
            </p:cNvPr>
            <p:cNvSpPr/>
            <p:nvPr/>
          </p:nvSpPr>
          <p:spPr>
            <a:xfrm>
              <a:off x="8505824" y="1557119"/>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7" name="Group 6">
              <a:extLst>
                <a:ext uri="{FF2B5EF4-FFF2-40B4-BE49-F238E27FC236}">
                  <a16:creationId xmlns:a16="http://schemas.microsoft.com/office/drawing/2014/main" id="{CEBEF3F6-E612-416D-BCE6-14AA15245F5C}"/>
                </a:ext>
              </a:extLst>
            </p:cNvPr>
            <p:cNvGrpSpPr/>
            <p:nvPr/>
          </p:nvGrpSpPr>
          <p:grpSpPr>
            <a:xfrm>
              <a:off x="7238359" y="2553493"/>
              <a:ext cx="176213" cy="176213"/>
              <a:chOff x="7124699" y="2576294"/>
              <a:chExt cx="176213" cy="176213"/>
            </a:xfrm>
          </p:grpSpPr>
          <p:sp>
            <p:nvSpPr>
              <p:cNvPr id="24" name="Rectangle 23">
                <a:extLst>
                  <a:ext uri="{FF2B5EF4-FFF2-40B4-BE49-F238E27FC236}">
                    <a16:creationId xmlns:a16="http://schemas.microsoft.com/office/drawing/2014/main" id="{E598EC9B-004E-48C9-B61A-BE20462F2B5F}"/>
                  </a:ext>
                </a:extLst>
              </p:cNvPr>
              <p:cNvSpPr/>
              <p:nvPr/>
            </p:nvSpPr>
            <p:spPr>
              <a:xfrm>
                <a:off x="7124699" y="2576294"/>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49026399-0BF3-464B-B982-6A435BF133C1}"/>
                  </a:ext>
                </a:extLst>
              </p:cNvPr>
              <p:cNvSpPr/>
              <p:nvPr/>
            </p:nvSpPr>
            <p:spPr>
              <a:xfrm rot="16200000">
                <a:off x="7059452" y="2641541"/>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6" name="Block Arc 25">
              <a:extLst>
                <a:ext uri="{FF2B5EF4-FFF2-40B4-BE49-F238E27FC236}">
                  <a16:creationId xmlns:a16="http://schemas.microsoft.com/office/drawing/2014/main" id="{051474EE-0DE9-48BF-9680-C89DF3274FC1}"/>
                </a:ext>
              </a:extLst>
            </p:cNvPr>
            <p:cNvSpPr/>
            <p:nvPr/>
          </p:nvSpPr>
          <p:spPr>
            <a:xfrm rot="12064165">
              <a:off x="4874528" y="5937713"/>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Block Arc 27">
              <a:extLst>
                <a:ext uri="{FF2B5EF4-FFF2-40B4-BE49-F238E27FC236}">
                  <a16:creationId xmlns:a16="http://schemas.microsoft.com/office/drawing/2014/main" id="{0948970E-AB43-4CCF-BA6A-6B9DCBC4FA38}"/>
                </a:ext>
              </a:extLst>
            </p:cNvPr>
            <p:cNvSpPr/>
            <p:nvPr/>
          </p:nvSpPr>
          <p:spPr>
            <a:xfrm rot="12064165">
              <a:off x="1061966" y="2164080"/>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9" name="Group 28">
              <a:extLst>
                <a:ext uri="{FF2B5EF4-FFF2-40B4-BE49-F238E27FC236}">
                  <a16:creationId xmlns:a16="http://schemas.microsoft.com/office/drawing/2014/main" id="{AE58D365-CBB2-483E-A04C-9180F4CCA097}"/>
                </a:ext>
              </a:extLst>
            </p:cNvPr>
            <p:cNvGrpSpPr/>
            <p:nvPr/>
          </p:nvGrpSpPr>
          <p:grpSpPr>
            <a:xfrm>
              <a:off x="9030365" y="5220493"/>
              <a:ext cx="176213" cy="176213"/>
              <a:chOff x="7124699" y="2576294"/>
              <a:chExt cx="176213" cy="176213"/>
            </a:xfrm>
          </p:grpSpPr>
          <p:sp>
            <p:nvSpPr>
              <p:cNvPr id="30" name="Rectangle 29">
                <a:extLst>
                  <a:ext uri="{FF2B5EF4-FFF2-40B4-BE49-F238E27FC236}">
                    <a16:creationId xmlns:a16="http://schemas.microsoft.com/office/drawing/2014/main" id="{A9326A7D-3208-4124-81EF-3396F1306539}"/>
                  </a:ext>
                </a:extLst>
              </p:cNvPr>
              <p:cNvSpPr/>
              <p:nvPr/>
            </p:nvSpPr>
            <p:spPr>
              <a:xfrm>
                <a:off x="7124699" y="2576294"/>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Rectangle 30">
                <a:extLst>
                  <a:ext uri="{FF2B5EF4-FFF2-40B4-BE49-F238E27FC236}">
                    <a16:creationId xmlns:a16="http://schemas.microsoft.com/office/drawing/2014/main" id="{B5DF814A-0347-4D76-9367-3DDECA2633D7}"/>
                  </a:ext>
                </a:extLst>
              </p:cNvPr>
              <p:cNvSpPr/>
              <p:nvPr/>
            </p:nvSpPr>
            <p:spPr>
              <a:xfrm rot="16200000">
                <a:off x="7059452" y="2641541"/>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32" name="Group 31">
              <a:extLst>
                <a:ext uri="{FF2B5EF4-FFF2-40B4-BE49-F238E27FC236}">
                  <a16:creationId xmlns:a16="http://schemas.microsoft.com/office/drawing/2014/main" id="{6697240F-60D9-4CCA-8427-80AAE270F1D9}"/>
                </a:ext>
              </a:extLst>
            </p:cNvPr>
            <p:cNvGrpSpPr/>
            <p:nvPr/>
          </p:nvGrpSpPr>
          <p:grpSpPr>
            <a:xfrm>
              <a:off x="469046" y="5651606"/>
              <a:ext cx="176213" cy="176213"/>
              <a:chOff x="7124699" y="2576294"/>
              <a:chExt cx="176213" cy="176213"/>
            </a:xfrm>
          </p:grpSpPr>
          <p:sp>
            <p:nvSpPr>
              <p:cNvPr id="33" name="Rectangle 32">
                <a:extLst>
                  <a:ext uri="{FF2B5EF4-FFF2-40B4-BE49-F238E27FC236}">
                    <a16:creationId xmlns:a16="http://schemas.microsoft.com/office/drawing/2014/main" id="{6531D4B9-6228-401B-9AF6-118FE752AC3A}"/>
                  </a:ext>
                </a:extLst>
              </p:cNvPr>
              <p:cNvSpPr/>
              <p:nvPr/>
            </p:nvSpPr>
            <p:spPr>
              <a:xfrm>
                <a:off x="7124699" y="2576294"/>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Rectangle 33">
                <a:extLst>
                  <a:ext uri="{FF2B5EF4-FFF2-40B4-BE49-F238E27FC236}">
                    <a16:creationId xmlns:a16="http://schemas.microsoft.com/office/drawing/2014/main" id="{8278EE0E-F558-49C2-B425-567F2F395B6C}"/>
                  </a:ext>
                </a:extLst>
              </p:cNvPr>
              <p:cNvSpPr/>
              <p:nvPr/>
            </p:nvSpPr>
            <p:spPr>
              <a:xfrm rot="16200000">
                <a:off x="7059452" y="2641541"/>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35" name="Rectangle 34">
              <a:extLst>
                <a:ext uri="{FF2B5EF4-FFF2-40B4-BE49-F238E27FC236}">
                  <a16:creationId xmlns:a16="http://schemas.microsoft.com/office/drawing/2014/main" id="{1732433E-62AC-4AF6-8E67-DD704A7CF739}"/>
                </a:ext>
              </a:extLst>
            </p:cNvPr>
            <p:cNvSpPr/>
            <p:nvPr/>
          </p:nvSpPr>
          <p:spPr>
            <a:xfrm>
              <a:off x="10123504" y="4129833"/>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Circle: Hollow 35">
              <a:extLst>
                <a:ext uri="{FF2B5EF4-FFF2-40B4-BE49-F238E27FC236}">
                  <a16:creationId xmlns:a16="http://schemas.microsoft.com/office/drawing/2014/main" id="{BBAE5392-314A-421A-A350-E58AC8814E9B}"/>
                </a:ext>
              </a:extLst>
            </p:cNvPr>
            <p:cNvSpPr/>
            <p:nvPr/>
          </p:nvSpPr>
          <p:spPr>
            <a:xfrm>
              <a:off x="5548112" y="2235307"/>
              <a:ext cx="150812" cy="150812"/>
            </a:xfrm>
            <a:prstGeom prst="donu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Circle: Hollow 36">
              <a:extLst>
                <a:ext uri="{FF2B5EF4-FFF2-40B4-BE49-F238E27FC236}">
                  <a16:creationId xmlns:a16="http://schemas.microsoft.com/office/drawing/2014/main" id="{102F5ABA-B3DE-4E90-9142-CE1AD446926D}"/>
                </a:ext>
              </a:extLst>
            </p:cNvPr>
            <p:cNvSpPr/>
            <p:nvPr/>
          </p:nvSpPr>
          <p:spPr>
            <a:xfrm>
              <a:off x="330224" y="3955249"/>
              <a:ext cx="150812" cy="150812"/>
            </a:xfrm>
            <a:prstGeom prst="donu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 name="Circle: Hollow 38">
              <a:extLst>
                <a:ext uri="{FF2B5EF4-FFF2-40B4-BE49-F238E27FC236}">
                  <a16:creationId xmlns:a16="http://schemas.microsoft.com/office/drawing/2014/main" id="{6E48C07E-BD53-4C11-8CA9-98204615E64A}"/>
                </a:ext>
              </a:extLst>
            </p:cNvPr>
            <p:cNvSpPr/>
            <p:nvPr/>
          </p:nvSpPr>
          <p:spPr>
            <a:xfrm>
              <a:off x="1992113" y="929015"/>
              <a:ext cx="150812" cy="150812"/>
            </a:xfrm>
            <a:prstGeom prst="donu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0" name="Group 39">
              <a:extLst>
                <a:ext uri="{FF2B5EF4-FFF2-40B4-BE49-F238E27FC236}">
                  <a16:creationId xmlns:a16="http://schemas.microsoft.com/office/drawing/2014/main" id="{18A15B89-8683-45E1-9424-0CA92C35880C}"/>
                </a:ext>
              </a:extLst>
            </p:cNvPr>
            <p:cNvGrpSpPr/>
            <p:nvPr/>
          </p:nvGrpSpPr>
          <p:grpSpPr>
            <a:xfrm>
              <a:off x="2264959" y="3373222"/>
              <a:ext cx="176213" cy="176213"/>
              <a:chOff x="7124699" y="2576294"/>
              <a:chExt cx="176213" cy="176213"/>
            </a:xfrm>
          </p:grpSpPr>
          <p:sp>
            <p:nvSpPr>
              <p:cNvPr id="41" name="Rectangle 40">
                <a:extLst>
                  <a:ext uri="{FF2B5EF4-FFF2-40B4-BE49-F238E27FC236}">
                    <a16:creationId xmlns:a16="http://schemas.microsoft.com/office/drawing/2014/main" id="{E5AB02EE-C1D6-4C30-9FBA-9B3E3A34460F}"/>
                  </a:ext>
                </a:extLst>
              </p:cNvPr>
              <p:cNvSpPr/>
              <p:nvPr/>
            </p:nvSpPr>
            <p:spPr>
              <a:xfrm>
                <a:off x="7124699" y="2576294"/>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Rectangle 41">
                <a:extLst>
                  <a:ext uri="{FF2B5EF4-FFF2-40B4-BE49-F238E27FC236}">
                    <a16:creationId xmlns:a16="http://schemas.microsoft.com/office/drawing/2014/main" id="{16F8D6B7-8870-4F5E-8246-9A885B175A43}"/>
                  </a:ext>
                </a:extLst>
              </p:cNvPr>
              <p:cNvSpPr/>
              <p:nvPr/>
            </p:nvSpPr>
            <p:spPr>
              <a:xfrm rot="16200000">
                <a:off x="7059452" y="2641541"/>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45" name="Circle: Hollow 44">
              <a:extLst>
                <a:ext uri="{FF2B5EF4-FFF2-40B4-BE49-F238E27FC236}">
                  <a16:creationId xmlns:a16="http://schemas.microsoft.com/office/drawing/2014/main" id="{C7327B7C-840C-4D55-80A8-BB5DF379D2FC}"/>
                </a:ext>
              </a:extLst>
            </p:cNvPr>
            <p:cNvSpPr/>
            <p:nvPr/>
          </p:nvSpPr>
          <p:spPr>
            <a:xfrm>
              <a:off x="3110931" y="4513107"/>
              <a:ext cx="150812" cy="150812"/>
            </a:xfrm>
            <a:prstGeom prst="donu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Plus Sign 45">
              <a:extLst>
                <a:ext uri="{FF2B5EF4-FFF2-40B4-BE49-F238E27FC236}">
                  <a16:creationId xmlns:a16="http://schemas.microsoft.com/office/drawing/2014/main" id="{85FAA42C-39D9-4192-AD97-C76CB06A8C2C}"/>
                </a:ext>
              </a:extLst>
            </p:cNvPr>
            <p:cNvSpPr/>
            <p:nvPr/>
          </p:nvSpPr>
          <p:spPr>
            <a:xfrm rot="2700000">
              <a:off x="11112500" y="5827671"/>
              <a:ext cx="254000" cy="254000"/>
            </a:xfrm>
            <a:prstGeom prst="mathPlus">
              <a:avLst>
                <a:gd name="adj1" fmla="val 17894"/>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 name="Plus Sign 47">
              <a:extLst>
                <a:ext uri="{FF2B5EF4-FFF2-40B4-BE49-F238E27FC236}">
                  <a16:creationId xmlns:a16="http://schemas.microsoft.com/office/drawing/2014/main" id="{83BC8F98-A647-403F-8179-33C081E56050}"/>
                </a:ext>
              </a:extLst>
            </p:cNvPr>
            <p:cNvSpPr/>
            <p:nvPr/>
          </p:nvSpPr>
          <p:spPr>
            <a:xfrm rot="2700000">
              <a:off x="3835400" y="703221"/>
              <a:ext cx="254000" cy="254000"/>
            </a:xfrm>
            <a:prstGeom prst="mathPlus">
              <a:avLst>
                <a:gd name="adj1" fmla="val 17894"/>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0" name="Plus Sign 49">
              <a:extLst>
                <a:ext uri="{FF2B5EF4-FFF2-40B4-BE49-F238E27FC236}">
                  <a16:creationId xmlns:a16="http://schemas.microsoft.com/office/drawing/2014/main" id="{9E7F9354-FB5B-43C3-AFB1-82C1F4F6D2C3}"/>
                </a:ext>
              </a:extLst>
            </p:cNvPr>
            <p:cNvSpPr/>
            <p:nvPr/>
          </p:nvSpPr>
          <p:spPr>
            <a:xfrm rot="2700000">
              <a:off x="10083806" y="1929678"/>
              <a:ext cx="254000" cy="254000"/>
            </a:xfrm>
            <a:prstGeom prst="mathPlus">
              <a:avLst>
                <a:gd name="adj1" fmla="val 17894"/>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 name="Block Arc 50">
              <a:extLst>
                <a:ext uri="{FF2B5EF4-FFF2-40B4-BE49-F238E27FC236}">
                  <a16:creationId xmlns:a16="http://schemas.microsoft.com/office/drawing/2014/main" id="{F6A82CEB-8406-4E43-B9C4-9B879D4AAD75}"/>
                </a:ext>
              </a:extLst>
            </p:cNvPr>
            <p:cNvSpPr/>
            <p:nvPr/>
          </p:nvSpPr>
          <p:spPr>
            <a:xfrm rot="16200000">
              <a:off x="1591125" y="4652985"/>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 name="Block Arc 51">
              <a:extLst>
                <a:ext uri="{FF2B5EF4-FFF2-40B4-BE49-F238E27FC236}">
                  <a16:creationId xmlns:a16="http://schemas.microsoft.com/office/drawing/2014/main" id="{498854A5-B275-449E-8531-B2BA2498E18F}"/>
                </a:ext>
              </a:extLst>
            </p:cNvPr>
            <p:cNvSpPr/>
            <p:nvPr/>
          </p:nvSpPr>
          <p:spPr>
            <a:xfrm rot="16200000">
              <a:off x="7084793" y="5400471"/>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Rectangle 52">
              <a:extLst>
                <a:ext uri="{FF2B5EF4-FFF2-40B4-BE49-F238E27FC236}">
                  <a16:creationId xmlns:a16="http://schemas.microsoft.com/office/drawing/2014/main" id="{A3A1023D-6EF9-4904-8C39-31DC72A803A5}"/>
                </a:ext>
              </a:extLst>
            </p:cNvPr>
            <p:cNvSpPr/>
            <p:nvPr/>
          </p:nvSpPr>
          <p:spPr>
            <a:xfrm>
              <a:off x="6669767" y="1056375"/>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Block Arc 53">
              <a:extLst>
                <a:ext uri="{FF2B5EF4-FFF2-40B4-BE49-F238E27FC236}">
                  <a16:creationId xmlns:a16="http://schemas.microsoft.com/office/drawing/2014/main" id="{5B6D5916-B81E-47B3-B2E9-6367CE3A4F97}"/>
                </a:ext>
              </a:extLst>
            </p:cNvPr>
            <p:cNvSpPr/>
            <p:nvPr/>
          </p:nvSpPr>
          <p:spPr>
            <a:xfrm rot="12064165">
              <a:off x="5321910" y="255453"/>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 name="Rectangle 54">
              <a:extLst>
                <a:ext uri="{FF2B5EF4-FFF2-40B4-BE49-F238E27FC236}">
                  <a16:creationId xmlns:a16="http://schemas.microsoft.com/office/drawing/2014/main" id="{5CB969FA-C3F1-4B46-A81B-7E1D9F371345}"/>
                </a:ext>
              </a:extLst>
            </p:cNvPr>
            <p:cNvSpPr/>
            <p:nvPr/>
          </p:nvSpPr>
          <p:spPr>
            <a:xfrm>
              <a:off x="2489646" y="6179919"/>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Block Arc 55">
              <a:extLst>
                <a:ext uri="{FF2B5EF4-FFF2-40B4-BE49-F238E27FC236}">
                  <a16:creationId xmlns:a16="http://schemas.microsoft.com/office/drawing/2014/main" id="{8C8775B8-6FE8-4B09-88D0-559218007503}"/>
                </a:ext>
              </a:extLst>
            </p:cNvPr>
            <p:cNvSpPr/>
            <p:nvPr/>
          </p:nvSpPr>
          <p:spPr>
            <a:xfrm rot="12064165">
              <a:off x="11250998" y="422367"/>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 name="Plus Sign 56">
              <a:extLst>
                <a:ext uri="{FF2B5EF4-FFF2-40B4-BE49-F238E27FC236}">
                  <a16:creationId xmlns:a16="http://schemas.microsoft.com/office/drawing/2014/main" id="{C641702D-BFA0-4A77-BBF2-AAC4F4799E74}"/>
                </a:ext>
              </a:extLst>
            </p:cNvPr>
            <p:cNvSpPr/>
            <p:nvPr/>
          </p:nvSpPr>
          <p:spPr>
            <a:xfrm rot="2700000">
              <a:off x="-1115783" y="-1527444"/>
              <a:ext cx="254000" cy="254000"/>
            </a:xfrm>
            <a:prstGeom prst="mathPlus">
              <a:avLst>
                <a:gd name="adj1" fmla="val 17894"/>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Block Arc 57">
              <a:extLst>
                <a:ext uri="{FF2B5EF4-FFF2-40B4-BE49-F238E27FC236}">
                  <a16:creationId xmlns:a16="http://schemas.microsoft.com/office/drawing/2014/main" id="{112C906A-6CCC-42C5-BCC4-80BD3D8F13E2}"/>
                </a:ext>
              </a:extLst>
            </p:cNvPr>
            <p:cNvSpPr/>
            <p:nvPr/>
          </p:nvSpPr>
          <p:spPr>
            <a:xfrm rot="16200000">
              <a:off x="-2859320" y="-2772888"/>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 name="Circle: Hollow 58">
              <a:extLst>
                <a:ext uri="{FF2B5EF4-FFF2-40B4-BE49-F238E27FC236}">
                  <a16:creationId xmlns:a16="http://schemas.microsoft.com/office/drawing/2014/main" id="{3DF37A55-1924-418C-B7C5-8E172D8C9BDB}"/>
                </a:ext>
              </a:extLst>
            </p:cNvPr>
            <p:cNvSpPr/>
            <p:nvPr/>
          </p:nvSpPr>
          <p:spPr>
            <a:xfrm>
              <a:off x="1839118" y="-1664535"/>
              <a:ext cx="150812" cy="150812"/>
            </a:xfrm>
            <a:prstGeom prst="donu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Rectangle 59">
              <a:extLst>
                <a:ext uri="{FF2B5EF4-FFF2-40B4-BE49-F238E27FC236}">
                  <a16:creationId xmlns:a16="http://schemas.microsoft.com/office/drawing/2014/main" id="{B7707D7D-901D-4B6F-817A-7331A2C1F3F7}"/>
                </a:ext>
              </a:extLst>
            </p:cNvPr>
            <p:cNvSpPr/>
            <p:nvPr/>
          </p:nvSpPr>
          <p:spPr>
            <a:xfrm>
              <a:off x="1914524" y="-3814981"/>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61" name="Group 60">
              <a:extLst>
                <a:ext uri="{FF2B5EF4-FFF2-40B4-BE49-F238E27FC236}">
                  <a16:creationId xmlns:a16="http://schemas.microsoft.com/office/drawing/2014/main" id="{E412C67E-12AC-4184-8E03-16B1F5769750}"/>
                </a:ext>
              </a:extLst>
            </p:cNvPr>
            <p:cNvGrpSpPr/>
            <p:nvPr/>
          </p:nvGrpSpPr>
          <p:grpSpPr>
            <a:xfrm>
              <a:off x="647059" y="-2818607"/>
              <a:ext cx="176213" cy="176213"/>
              <a:chOff x="7124699" y="2576294"/>
              <a:chExt cx="176213" cy="176213"/>
            </a:xfrm>
          </p:grpSpPr>
          <p:sp>
            <p:nvSpPr>
              <p:cNvPr id="62" name="Rectangle 61">
                <a:extLst>
                  <a:ext uri="{FF2B5EF4-FFF2-40B4-BE49-F238E27FC236}">
                    <a16:creationId xmlns:a16="http://schemas.microsoft.com/office/drawing/2014/main" id="{E74C93AB-995C-46BC-B15C-349042DF2619}"/>
                  </a:ext>
                </a:extLst>
              </p:cNvPr>
              <p:cNvSpPr/>
              <p:nvPr/>
            </p:nvSpPr>
            <p:spPr>
              <a:xfrm>
                <a:off x="7124699" y="2576294"/>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 name="Rectangle 62">
                <a:extLst>
                  <a:ext uri="{FF2B5EF4-FFF2-40B4-BE49-F238E27FC236}">
                    <a16:creationId xmlns:a16="http://schemas.microsoft.com/office/drawing/2014/main" id="{B27ECFF3-2C40-46BF-B3C6-853C8EA621BF}"/>
                  </a:ext>
                </a:extLst>
              </p:cNvPr>
              <p:cNvSpPr/>
              <p:nvPr/>
            </p:nvSpPr>
            <p:spPr>
              <a:xfrm rot="16200000">
                <a:off x="7059452" y="2641541"/>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64" name="Block Arc 63">
              <a:extLst>
                <a:ext uri="{FF2B5EF4-FFF2-40B4-BE49-F238E27FC236}">
                  <a16:creationId xmlns:a16="http://schemas.microsoft.com/office/drawing/2014/main" id="{924E7BA6-68F7-4FA0-8380-8A4CBFA6F1CC}"/>
                </a:ext>
              </a:extLst>
            </p:cNvPr>
            <p:cNvSpPr/>
            <p:nvPr/>
          </p:nvSpPr>
          <p:spPr>
            <a:xfrm rot="12064165">
              <a:off x="-1716772" y="565613"/>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Block Arc 64">
              <a:extLst>
                <a:ext uri="{FF2B5EF4-FFF2-40B4-BE49-F238E27FC236}">
                  <a16:creationId xmlns:a16="http://schemas.microsoft.com/office/drawing/2014/main" id="{EA1CF588-92A2-4DDD-8527-A71AC7B92FDB}"/>
                </a:ext>
              </a:extLst>
            </p:cNvPr>
            <p:cNvSpPr/>
            <p:nvPr/>
          </p:nvSpPr>
          <p:spPr>
            <a:xfrm rot="12064165">
              <a:off x="-5529334" y="-3208020"/>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Rectangle 66">
              <a:extLst>
                <a:ext uri="{FF2B5EF4-FFF2-40B4-BE49-F238E27FC236}">
                  <a16:creationId xmlns:a16="http://schemas.microsoft.com/office/drawing/2014/main" id="{2E0968B6-DB84-4F0C-B78A-907EED686463}"/>
                </a:ext>
              </a:extLst>
            </p:cNvPr>
            <p:cNvSpPr/>
            <p:nvPr/>
          </p:nvSpPr>
          <p:spPr>
            <a:xfrm>
              <a:off x="2439065" y="-151607"/>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69" name="Group 68">
              <a:extLst>
                <a:ext uri="{FF2B5EF4-FFF2-40B4-BE49-F238E27FC236}">
                  <a16:creationId xmlns:a16="http://schemas.microsoft.com/office/drawing/2014/main" id="{AFE8FC35-3856-4D6E-97A2-9BD77AB85FD8}"/>
                </a:ext>
              </a:extLst>
            </p:cNvPr>
            <p:cNvGrpSpPr/>
            <p:nvPr/>
          </p:nvGrpSpPr>
          <p:grpSpPr>
            <a:xfrm>
              <a:off x="-6122254" y="279506"/>
              <a:ext cx="176213" cy="176213"/>
              <a:chOff x="7124699" y="2576294"/>
              <a:chExt cx="176213" cy="176213"/>
            </a:xfrm>
          </p:grpSpPr>
          <p:sp>
            <p:nvSpPr>
              <p:cNvPr id="70" name="Rectangle 69">
                <a:extLst>
                  <a:ext uri="{FF2B5EF4-FFF2-40B4-BE49-F238E27FC236}">
                    <a16:creationId xmlns:a16="http://schemas.microsoft.com/office/drawing/2014/main" id="{E8F870EF-006D-4D77-8167-8819D44ADC3C}"/>
                  </a:ext>
                </a:extLst>
              </p:cNvPr>
              <p:cNvSpPr/>
              <p:nvPr/>
            </p:nvSpPr>
            <p:spPr>
              <a:xfrm>
                <a:off x="7124699" y="2576294"/>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1" name="Rectangle 70">
                <a:extLst>
                  <a:ext uri="{FF2B5EF4-FFF2-40B4-BE49-F238E27FC236}">
                    <a16:creationId xmlns:a16="http://schemas.microsoft.com/office/drawing/2014/main" id="{3791232D-5DD9-4482-9167-ADD79EC20E44}"/>
                  </a:ext>
                </a:extLst>
              </p:cNvPr>
              <p:cNvSpPr/>
              <p:nvPr/>
            </p:nvSpPr>
            <p:spPr>
              <a:xfrm rot="16200000">
                <a:off x="7059452" y="2641541"/>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72" name="Rectangle 71">
              <a:extLst>
                <a:ext uri="{FF2B5EF4-FFF2-40B4-BE49-F238E27FC236}">
                  <a16:creationId xmlns:a16="http://schemas.microsoft.com/office/drawing/2014/main" id="{3DAFC365-57D6-46CF-AED2-39B58E62233A}"/>
                </a:ext>
              </a:extLst>
            </p:cNvPr>
            <p:cNvSpPr/>
            <p:nvPr/>
          </p:nvSpPr>
          <p:spPr>
            <a:xfrm>
              <a:off x="3532204" y="-1242267"/>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3" name="Circle: Hollow 72">
              <a:extLst>
                <a:ext uri="{FF2B5EF4-FFF2-40B4-BE49-F238E27FC236}">
                  <a16:creationId xmlns:a16="http://schemas.microsoft.com/office/drawing/2014/main" id="{7027E690-5CD0-46C5-AB8D-80411C3EF2D4}"/>
                </a:ext>
              </a:extLst>
            </p:cNvPr>
            <p:cNvSpPr/>
            <p:nvPr/>
          </p:nvSpPr>
          <p:spPr>
            <a:xfrm>
              <a:off x="-1043188" y="-3136793"/>
              <a:ext cx="150812" cy="150812"/>
            </a:xfrm>
            <a:prstGeom prst="donu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4" name="Circle: Hollow 73">
              <a:extLst>
                <a:ext uri="{FF2B5EF4-FFF2-40B4-BE49-F238E27FC236}">
                  <a16:creationId xmlns:a16="http://schemas.microsoft.com/office/drawing/2014/main" id="{4A6F1174-CAFC-43FF-BEAD-65121946662A}"/>
                </a:ext>
              </a:extLst>
            </p:cNvPr>
            <p:cNvSpPr/>
            <p:nvPr/>
          </p:nvSpPr>
          <p:spPr>
            <a:xfrm>
              <a:off x="-6261076" y="-1416851"/>
              <a:ext cx="150812" cy="150812"/>
            </a:xfrm>
            <a:prstGeom prst="donu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5" name="Circle: Hollow 74">
              <a:extLst>
                <a:ext uri="{FF2B5EF4-FFF2-40B4-BE49-F238E27FC236}">
                  <a16:creationId xmlns:a16="http://schemas.microsoft.com/office/drawing/2014/main" id="{979471D0-6B24-4CD3-9004-75CA5BE70A4D}"/>
                </a:ext>
              </a:extLst>
            </p:cNvPr>
            <p:cNvSpPr/>
            <p:nvPr/>
          </p:nvSpPr>
          <p:spPr>
            <a:xfrm>
              <a:off x="-4599187" y="-4443085"/>
              <a:ext cx="150812" cy="150812"/>
            </a:xfrm>
            <a:prstGeom prst="donu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6" name="Group 75">
              <a:extLst>
                <a:ext uri="{FF2B5EF4-FFF2-40B4-BE49-F238E27FC236}">
                  <a16:creationId xmlns:a16="http://schemas.microsoft.com/office/drawing/2014/main" id="{CAE804F3-2E78-4C36-9562-16DBA5037C6E}"/>
                </a:ext>
              </a:extLst>
            </p:cNvPr>
            <p:cNvGrpSpPr/>
            <p:nvPr/>
          </p:nvGrpSpPr>
          <p:grpSpPr>
            <a:xfrm>
              <a:off x="-4326341" y="-1998878"/>
              <a:ext cx="176213" cy="176213"/>
              <a:chOff x="7124699" y="2576294"/>
              <a:chExt cx="176213" cy="176213"/>
            </a:xfrm>
          </p:grpSpPr>
          <p:sp>
            <p:nvSpPr>
              <p:cNvPr id="77" name="Rectangle 76">
                <a:extLst>
                  <a:ext uri="{FF2B5EF4-FFF2-40B4-BE49-F238E27FC236}">
                    <a16:creationId xmlns:a16="http://schemas.microsoft.com/office/drawing/2014/main" id="{26489FA8-EB92-4963-8365-500998CFACCC}"/>
                  </a:ext>
                </a:extLst>
              </p:cNvPr>
              <p:cNvSpPr/>
              <p:nvPr/>
            </p:nvSpPr>
            <p:spPr>
              <a:xfrm>
                <a:off x="7124699" y="2576294"/>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8" name="Rectangle 77">
                <a:extLst>
                  <a:ext uri="{FF2B5EF4-FFF2-40B4-BE49-F238E27FC236}">
                    <a16:creationId xmlns:a16="http://schemas.microsoft.com/office/drawing/2014/main" id="{C454E363-445D-45EF-892B-0CB5DE3CCF14}"/>
                  </a:ext>
                </a:extLst>
              </p:cNvPr>
              <p:cNvSpPr/>
              <p:nvPr/>
            </p:nvSpPr>
            <p:spPr>
              <a:xfrm rot="16200000">
                <a:off x="7059452" y="2641541"/>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79" name="Block Arc 78">
              <a:extLst>
                <a:ext uri="{FF2B5EF4-FFF2-40B4-BE49-F238E27FC236}">
                  <a16:creationId xmlns:a16="http://schemas.microsoft.com/office/drawing/2014/main" id="{81895A2F-BC40-4F8C-8BD3-9B022A03D61E}"/>
                </a:ext>
              </a:extLst>
            </p:cNvPr>
            <p:cNvSpPr/>
            <p:nvPr/>
          </p:nvSpPr>
          <p:spPr>
            <a:xfrm rot="16200000">
              <a:off x="-6132291" y="-4449292"/>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 name="Circle: Hollow 79">
              <a:extLst>
                <a:ext uri="{FF2B5EF4-FFF2-40B4-BE49-F238E27FC236}">
                  <a16:creationId xmlns:a16="http://schemas.microsoft.com/office/drawing/2014/main" id="{6B2DF0C8-70B4-405D-8487-6ABE112E8815}"/>
                </a:ext>
              </a:extLst>
            </p:cNvPr>
            <p:cNvSpPr/>
            <p:nvPr/>
          </p:nvSpPr>
          <p:spPr>
            <a:xfrm>
              <a:off x="-3480369" y="-858993"/>
              <a:ext cx="150812" cy="150812"/>
            </a:xfrm>
            <a:prstGeom prst="donu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2" name="Plus Sign 81">
              <a:extLst>
                <a:ext uri="{FF2B5EF4-FFF2-40B4-BE49-F238E27FC236}">
                  <a16:creationId xmlns:a16="http://schemas.microsoft.com/office/drawing/2014/main" id="{CE318988-E30C-44F8-9A5E-08EF84F35661}"/>
                </a:ext>
              </a:extLst>
            </p:cNvPr>
            <p:cNvSpPr/>
            <p:nvPr/>
          </p:nvSpPr>
          <p:spPr>
            <a:xfrm rot="2700000">
              <a:off x="-2755900" y="-4668879"/>
              <a:ext cx="254000" cy="254000"/>
            </a:xfrm>
            <a:prstGeom prst="mathPlus">
              <a:avLst>
                <a:gd name="adj1" fmla="val 17894"/>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3" name="Plus Sign 82">
              <a:extLst>
                <a:ext uri="{FF2B5EF4-FFF2-40B4-BE49-F238E27FC236}">
                  <a16:creationId xmlns:a16="http://schemas.microsoft.com/office/drawing/2014/main" id="{4AF4F28C-808C-4B94-88C2-8208CFD52218}"/>
                </a:ext>
              </a:extLst>
            </p:cNvPr>
            <p:cNvSpPr/>
            <p:nvPr/>
          </p:nvSpPr>
          <p:spPr>
            <a:xfrm rot="2700000">
              <a:off x="3492506" y="-3442422"/>
              <a:ext cx="254000" cy="254000"/>
            </a:xfrm>
            <a:prstGeom prst="mathPlus">
              <a:avLst>
                <a:gd name="adj1" fmla="val 17894"/>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4" name="Block Arc 83">
              <a:extLst>
                <a:ext uri="{FF2B5EF4-FFF2-40B4-BE49-F238E27FC236}">
                  <a16:creationId xmlns:a16="http://schemas.microsoft.com/office/drawing/2014/main" id="{9A9092CE-59B5-46B6-811D-486779DD8687}"/>
                </a:ext>
              </a:extLst>
            </p:cNvPr>
            <p:cNvSpPr/>
            <p:nvPr/>
          </p:nvSpPr>
          <p:spPr>
            <a:xfrm rot="16200000">
              <a:off x="-5000175" y="-719115"/>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Block Arc 84">
              <a:extLst>
                <a:ext uri="{FF2B5EF4-FFF2-40B4-BE49-F238E27FC236}">
                  <a16:creationId xmlns:a16="http://schemas.microsoft.com/office/drawing/2014/main" id="{DB1905C8-4B35-4DD3-AD82-4F211E99AC94}"/>
                </a:ext>
              </a:extLst>
            </p:cNvPr>
            <p:cNvSpPr/>
            <p:nvPr/>
          </p:nvSpPr>
          <p:spPr>
            <a:xfrm rot="16200000">
              <a:off x="493493" y="28371"/>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6" name="Rectangle 85">
              <a:extLst>
                <a:ext uri="{FF2B5EF4-FFF2-40B4-BE49-F238E27FC236}">
                  <a16:creationId xmlns:a16="http://schemas.microsoft.com/office/drawing/2014/main" id="{2ED1F20C-59AF-4F23-A0A0-E4B377A07228}"/>
                </a:ext>
              </a:extLst>
            </p:cNvPr>
            <p:cNvSpPr/>
            <p:nvPr/>
          </p:nvSpPr>
          <p:spPr>
            <a:xfrm>
              <a:off x="78467" y="-4315725"/>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7" name="Block Arc 86">
              <a:extLst>
                <a:ext uri="{FF2B5EF4-FFF2-40B4-BE49-F238E27FC236}">
                  <a16:creationId xmlns:a16="http://schemas.microsoft.com/office/drawing/2014/main" id="{073FEEC7-46F5-403E-AD86-BDA469BEEACD}"/>
                </a:ext>
              </a:extLst>
            </p:cNvPr>
            <p:cNvSpPr/>
            <p:nvPr/>
          </p:nvSpPr>
          <p:spPr>
            <a:xfrm rot="12064165">
              <a:off x="-1269390" y="-5116647"/>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8" name="Rectangle 87">
              <a:extLst>
                <a:ext uri="{FF2B5EF4-FFF2-40B4-BE49-F238E27FC236}">
                  <a16:creationId xmlns:a16="http://schemas.microsoft.com/office/drawing/2014/main" id="{D1CA0416-A48E-4E6C-9D9A-38EBCB74E38D}"/>
                </a:ext>
              </a:extLst>
            </p:cNvPr>
            <p:cNvSpPr/>
            <p:nvPr/>
          </p:nvSpPr>
          <p:spPr>
            <a:xfrm>
              <a:off x="-4101654" y="807819"/>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9" name="Block Arc 88">
              <a:extLst>
                <a:ext uri="{FF2B5EF4-FFF2-40B4-BE49-F238E27FC236}">
                  <a16:creationId xmlns:a16="http://schemas.microsoft.com/office/drawing/2014/main" id="{E419A2C9-0480-4BF1-9A2D-3AA1FF64B5DC}"/>
                </a:ext>
              </a:extLst>
            </p:cNvPr>
            <p:cNvSpPr/>
            <p:nvPr/>
          </p:nvSpPr>
          <p:spPr>
            <a:xfrm rot="12064165">
              <a:off x="4659698" y="-4949733"/>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81" name="Group 80">
            <a:extLst>
              <a:ext uri="{FF2B5EF4-FFF2-40B4-BE49-F238E27FC236}">
                <a16:creationId xmlns:a16="http://schemas.microsoft.com/office/drawing/2014/main" id="{F934316C-F851-4E20-A7B0-6FA384A20166}"/>
              </a:ext>
            </a:extLst>
          </p:cNvPr>
          <p:cNvGrpSpPr/>
          <p:nvPr/>
        </p:nvGrpSpPr>
        <p:grpSpPr>
          <a:xfrm>
            <a:off x="1680582" y="1705277"/>
            <a:ext cx="7001538" cy="979330"/>
            <a:chOff x="2155054" y="2053015"/>
            <a:chExt cx="7001538" cy="979330"/>
          </a:xfrm>
        </p:grpSpPr>
        <p:sp>
          <p:nvSpPr>
            <p:cNvPr id="94" name="Rectangle 93">
              <a:extLst>
                <a:ext uri="{FF2B5EF4-FFF2-40B4-BE49-F238E27FC236}">
                  <a16:creationId xmlns:a16="http://schemas.microsoft.com/office/drawing/2014/main" id="{CE2D4FC8-739E-4A3B-B139-E1F2B3E0FC50}"/>
                </a:ext>
              </a:extLst>
            </p:cNvPr>
            <p:cNvSpPr/>
            <p:nvPr/>
          </p:nvSpPr>
          <p:spPr>
            <a:xfrm>
              <a:off x="2155054" y="2210710"/>
              <a:ext cx="6993919" cy="821635"/>
            </a:xfrm>
            <a:prstGeom prst="rect">
              <a:avLst/>
            </a:prstGeom>
            <a:solidFill>
              <a:srgbClr val="FC48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5" name="TextBox 94">
              <a:extLst>
                <a:ext uri="{FF2B5EF4-FFF2-40B4-BE49-F238E27FC236}">
                  <a16:creationId xmlns:a16="http://schemas.microsoft.com/office/drawing/2014/main" id="{A9E6B1F6-6823-4AB3-A046-E37F089ADF20}"/>
                </a:ext>
              </a:extLst>
            </p:cNvPr>
            <p:cNvSpPr txBox="1"/>
            <p:nvPr/>
          </p:nvSpPr>
          <p:spPr>
            <a:xfrm>
              <a:off x="2162673" y="2053015"/>
              <a:ext cx="6993919" cy="7848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500" b="1" i="0" u="none" strike="noStrike" kern="1200" cap="none" spc="0" normalizeH="0" baseline="0" noProof="0" dirty="0">
                  <a:ln>
                    <a:noFill/>
                  </a:ln>
                  <a:solidFill>
                    <a:prstClr val="white"/>
                  </a:solidFill>
                  <a:effectLst/>
                  <a:uLnTx/>
                  <a:uFillTx/>
                  <a:latin typeface="Tw Cen MT" panose="020B0602020104020603" pitchFamily="34" charset="0"/>
                  <a:ea typeface="+mn-ea"/>
                  <a:cs typeface="+mn-cs"/>
                </a:rPr>
                <a:t>DON’T DREAM IT, DRIVE IT! </a:t>
              </a:r>
            </a:p>
          </p:txBody>
        </p:sp>
      </p:grpSp>
      <p:sp>
        <p:nvSpPr>
          <p:cNvPr id="96" name="TextBox 95">
            <a:extLst>
              <a:ext uri="{FF2B5EF4-FFF2-40B4-BE49-F238E27FC236}">
                <a16:creationId xmlns:a16="http://schemas.microsoft.com/office/drawing/2014/main" id="{77B3410D-2119-49CA-8201-20E02238B99F}"/>
              </a:ext>
            </a:extLst>
          </p:cNvPr>
          <p:cNvSpPr txBox="1"/>
          <p:nvPr/>
        </p:nvSpPr>
        <p:spPr>
          <a:xfrm>
            <a:off x="1656097" y="4083124"/>
            <a:ext cx="10455965" cy="243143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white"/>
                </a:solidFill>
                <a:effectLst/>
                <a:uLnTx/>
                <a:uFillTx/>
                <a:latin typeface="Tw Cen MT" panose="020B0602020104020603" pitchFamily="34" charset="0"/>
                <a:ea typeface="+mn-ea"/>
                <a:cs typeface="+mn-cs"/>
              </a:rPr>
              <a:t>								PROJECT </a:t>
            </a:r>
            <a:r>
              <a:rPr kumimoji="0" lang="en-US" sz="4000" b="1" i="1"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Tw Cen MT" panose="020B0602020104020603" pitchFamily="34" charset="0"/>
                <a:ea typeface="+mn-ea"/>
                <a:cs typeface="+mn-cs"/>
              </a:rPr>
              <a:t>BY,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1" i="1"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Tw Cen MT" panose="020B0602020104020603" pitchFamily="34" charset="0"/>
                <a:ea typeface="+mn-ea"/>
                <a:cs typeface="+mn-cs"/>
              </a:rPr>
              <a:t>								JERIN PAUL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1" i="1"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Tw Cen MT" panose="020B0602020104020603" pitchFamily="34" charset="0"/>
                <a:ea typeface="+mn-ea"/>
                <a:cs typeface="+mn-cs"/>
              </a:rPr>
              <a:t>								</a:t>
            </a:r>
            <a:r>
              <a:rPr kumimoji="0" lang="en-US" sz="3200" b="1" i="1"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Tw Cen MT" panose="020B0602020104020603" pitchFamily="34" charset="0"/>
                <a:ea typeface="+mn-ea"/>
                <a:cs typeface="+mn-cs"/>
              </a:rPr>
              <a:t>ATHUL KRISHNA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1"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Tw Cen MT" panose="020B0602020104020603" pitchFamily="34" charset="0"/>
                <a:ea typeface="+mn-ea"/>
                <a:cs typeface="+mn-cs"/>
              </a:rPr>
              <a:t>						                ASWIN ALEX REXY</a:t>
            </a:r>
          </a:p>
        </p:txBody>
      </p:sp>
    </p:spTree>
    <p:extLst>
      <p:ext uri="{BB962C8B-B14F-4D97-AF65-F5344CB8AC3E}">
        <p14:creationId xmlns:p14="http://schemas.microsoft.com/office/powerpoint/2010/main" val="2195625880"/>
      </p:ext>
    </p:extLst>
  </p:cSld>
  <p:clrMapOvr>
    <a:masterClrMapping/>
  </p:clrMapOvr>
  <mc:AlternateContent xmlns:mc="http://schemas.openxmlformats.org/markup-compatibility/2006">
    <mc:Choice xmlns:p14="http://schemas.microsoft.com/office/powerpoint/2010/main" Requires="p14">
      <p:transition spd="slow" p14:dur="2000" advClick="0" advTm="50"/>
    </mc:Choice>
    <mc:Fallback>
      <p:transition spd="slow" advClick="0" advTm="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48000" decel="48000" autoRev="1" fill="hold" nodeType="withEffect">
                                  <p:stCondLst>
                                    <p:cond delay="0"/>
                                  </p:stCondLst>
                                  <p:childTnLst>
                                    <p:animMotion origin="layout" path="M 3.54167E-6 -4.81481E-6 L 0.77994 0.99329 " pathEditMode="relative" rAng="0" ptsTypes="AA">
                                      <p:cBhvr>
                                        <p:cTn id="6" dur="2500" fill="hold"/>
                                        <p:tgtEl>
                                          <p:spTgt spid="4"/>
                                        </p:tgtEl>
                                        <p:attrNameLst>
                                          <p:attrName>ppt_x</p:attrName>
                                          <p:attrName>ppt_y</p:attrName>
                                        </p:attrNameLst>
                                      </p:cBhvr>
                                      <p:rCtr x="38997" y="49653"/>
                                    </p:animMotion>
                                  </p:childTnLst>
                                </p:cTn>
                              </p:par>
                              <p:par>
                                <p:cTn id="7" presetID="42" presetClass="path" presetSubtype="0" accel="50000" decel="50000" autoRev="1" fill="hold" nodeType="withEffect">
                                  <p:stCondLst>
                                    <p:cond delay="0"/>
                                  </p:stCondLst>
                                  <p:childTnLst>
                                    <p:animMotion origin="layout" path="M -3.33333E-6 4.07407E-6 L 0.55131 0.72824 " pathEditMode="relative" rAng="0" ptsTypes="AA">
                                      <p:cBhvr>
                                        <p:cTn id="8" dur="3000" fill="hold"/>
                                        <p:tgtEl>
                                          <p:spTgt spid="90"/>
                                        </p:tgtEl>
                                        <p:attrNameLst>
                                          <p:attrName>ppt_x</p:attrName>
                                          <p:attrName>ppt_y</p:attrName>
                                        </p:attrNameLst>
                                      </p:cBhvr>
                                      <p:rCtr x="27565" y="36412"/>
                                    </p:animMotion>
                                  </p:childTnLst>
                                </p:cTn>
                              </p:par>
                              <p:par>
                                <p:cTn id="9" presetID="2" presetClass="entr" presetSubtype="4" decel="100000" fill="hold" grpId="0" nodeType="withEffect">
                                  <p:stCondLst>
                                    <p:cond delay="700"/>
                                  </p:stCondLst>
                                  <p:childTnLst>
                                    <p:set>
                                      <p:cBhvr>
                                        <p:cTn id="10" dur="1" fill="hold">
                                          <p:stCondLst>
                                            <p:cond delay="0"/>
                                          </p:stCondLst>
                                        </p:cTn>
                                        <p:tgtEl>
                                          <p:spTgt spid="96"/>
                                        </p:tgtEl>
                                        <p:attrNameLst>
                                          <p:attrName>style.visibility</p:attrName>
                                        </p:attrNameLst>
                                      </p:cBhvr>
                                      <p:to>
                                        <p:strVal val="visible"/>
                                      </p:to>
                                    </p:set>
                                    <p:anim calcmode="lin" valueType="num">
                                      <p:cBhvr additive="base">
                                        <p:cTn id="11" dur="750" fill="hold"/>
                                        <p:tgtEl>
                                          <p:spTgt spid="96"/>
                                        </p:tgtEl>
                                        <p:attrNameLst>
                                          <p:attrName>ppt_x</p:attrName>
                                        </p:attrNameLst>
                                      </p:cBhvr>
                                      <p:tavLst>
                                        <p:tav tm="0">
                                          <p:val>
                                            <p:strVal val="#ppt_x"/>
                                          </p:val>
                                        </p:tav>
                                        <p:tav tm="100000">
                                          <p:val>
                                            <p:strVal val="#ppt_x"/>
                                          </p:val>
                                        </p:tav>
                                      </p:tavLst>
                                    </p:anim>
                                    <p:anim calcmode="lin" valueType="num">
                                      <p:cBhvr additive="base">
                                        <p:cTn id="12" dur="750" fill="hold"/>
                                        <p:tgtEl>
                                          <p:spTgt spid="96"/>
                                        </p:tgtEl>
                                        <p:attrNameLst>
                                          <p:attrName>ppt_y</p:attrName>
                                        </p:attrNameLst>
                                      </p:cBhvr>
                                      <p:tavLst>
                                        <p:tav tm="0">
                                          <p:val>
                                            <p:strVal val="1+#ppt_h/2"/>
                                          </p:val>
                                        </p:tav>
                                        <p:tav tm="100000">
                                          <p:val>
                                            <p:strVal val="#ppt_y"/>
                                          </p:val>
                                        </p:tav>
                                      </p:tavLst>
                                    </p:anim>
                                  </p:childTnLst>
                                </p:cTn>
                              </p:par>
                              <p:par>
                                <p:cTn id="13" presetID="2" presetClass="entr" presetSubtype="1" decel="100000" fill="hold" nodeType="withEffect">
                                  <p:stCondLst>
                                    <p:cond delay="750"/>
                                  </p:stCondLst>
                                  <p:childTnLst>
                                    <p:set>
                                      <p:cBhvr>
                                        <p:cTn id="14" dur="1" fill="hold">
                                          <p:stCondLst>
                                            <p:cond delay="0"/>
                                          </p:stCondLst>
                                        </p:cTn>
                                        <p:tgtEl>
                                          <p:spTgt spid="81"/>
                                        </p:tgtEl>
                                        <p:attrNameLst>
                                          <p:attrName>style.visibility</p:attrName>
                                        </p:attrNameLst>
                                      </p:cBhvr>
                                      <p:to>
                                        <p:strVal val="visible"/>
                                      </p:to>
                                    </p:set>
                                    <p:anim calcmode="lin" valueType="num">
                                      <p:cBhvr additive="base">
                                        <p:cTn id="15" dur="750" fill="hold"/>
                                        <p:tgtEl>
                                          <p:spTgt spid="81"/>
                                        </p:tgtEl>
                                        <p:attrNameLst>
                                          <p:attrName>ppt_x</p:attrName>
                                        </p:attrNameLst>
                                      </p:cBhvr>
                                      <p:tavLst>
                                        <p:tav tm="0">
                                          <p:val>
                                            <p:strVal val="#ppt_x"/>
                                          </p:val>
                                        </p:tav>
                                        <p:tav tm="100000">
                                          <p:val>
                                            <p:strVal val="#ppt_x"/>
                                          </p:val>
                                        </p:tav>
                                      </p:tavLst>
                                    </p:anim>
                                    <p:anim calcmode="lin" valueType="num">
                                      <p:cBhvr additive="base">
                                        <p:cTn id="16" dur="750" fill="hold"/>
                                        <p:tgtEl>
                                          <p:spTgt spid="81"/>
                                        </p:tgtEl>
                                        <p:attrNameLst>
                                          <p:attrName>ppt_y</p:attrName>
                                        </p:attrNameLst>
                                      </p:cBhvr>
                                      <p:tavLst>
                                        <p:tav tm="0">
                                          <p:val>
                                            <p:strVal val="0-#ppt_h/2"/>
                                          </p:val>
                                        </p:tav>
                                        <p:tav tm="100000">
                                          <p:val>
                                            <p:strVal val="#ppt_y"/>
                                          </p:val>
                                        </p:tav>
                                      </p:tavLst>
                                    </p:anim>
                                  </p:childTnLst>
                                </p:cTn>
                              </p:par>
                              <p:par>
                                <p:cTn id="17" presetID="2" presetClass="exit" presetSubtype="4" accel="100000" fill="hold" grpId="1" nodeType="withEffect">
                                  <p:stCondLst>
                                    <p:cond delay="3000"/>
                                  </p:stCondLst>
                                  <p:childTnLst>
                                    <p:anim calcmode="lin" valueType="num">
                                      <p:cBhvr additive="base">
                                        <p:cTn id="18" dur="500"/>
                                        <p:tgtEl>
                                          <p:spTgt spid="96"/>
                                        </p:tgtEl>
                                        <p:attrNameLst>
                                          <p:attrName>ppt_x</p:attrName>
                                        </p:attrNameLst>
                                      </p:cBhvr>
                                      <p:tavLst>
                                        <p:tav tm="0">
                                          <p:val>
                                            <p:strVal val="ppt_x"/>
                                          </p:val>
                                        </p:tav>
                                        <p:tav tm="100000">
                                          <p:val>
                                            <p:strVal val="ppt_x"/>
                                          </p:val>
                                        </p:tav>
                                      </p:tavLst>
                                    </p:anim>
                                    <p:anim calcmode="lin" valueType="num">
                                      <p:cBhvr additive="base">
                                        <p:cTn id="19" dur="500"/>
                                        <p:tgtEl>
                                          <p:spTgt spid="96"/>
                                        </p:tgtEl>
                                        <p:attrNameLst>
                                          <p:attrName>ppt_y</p:attrName>
                                        </p:attrNameLst>
                                      </p:cBhvr>
                                      <p:tavLst>
                                        <p:tav tm="0">
                                          <p:val>
                                            <p:strVal val="ppt_y"/>
                                          </p:val>
                                        </p:tav>
                                        <p:tav tm="100000">
                                          <p:val>
                                            <p:strVal val="1+ppt_h/2"/>
                                          </p:val>
                                        </p:tav>
                                      </p:tavLst>
                                    </p:anim>
                                    <p:set>
                                      <p:cBhvr>
                                        <p:cTn id="20" dur="1" fill="hold">
                                          <p:stCondLst>
                                            <p:cond delay="499"/>
                                          </p:stCondLst>
                                        </p:cTn>
                                        <p:tgtEl>
                                          <p:spTgt spid="96"/>
                                        </p:tgtEl>
                                        <p:attrNameLst>
                                          <p:attrName>style.visibility</p:attrName>
                                        </p:attrNameLst>
                                      </p:cBhvr>
                                      <p:to>
                                        <p:strVal val="hidden"/>
                                      </p:to>
                                    </p:set>
                                  </p:childTnLst>
                                </p:cTn>
                              </p:par>
                              <p:par>
                                <p:cTn id="21" presetID="2" presetClass="exit" presetSubtype="1" accel="100000" fill="hold" nodeType="withEffect">
                                  <p:stCondLst>
                                    <p:cond delay="3000"/>
                                  </p:stCondLst>
                                  <p:childTnLst>
                                    <p:anim calcmode="lin" valueType="num">
                                      <p:cBhvr additive="base">
                                        <p:cTn id="22" dur="500"/>
                                        <p:tgtEl>
                                          <p:spTgt spid="81"/>
                                        </p:tgtEl>
                                        <p:attrNameLst>
                                          <p:attrName>ppt_x</p:attrName>
                                        </p:attrNameLst>
                                      </p:cBhvr>
                                      <p:tavLst>
                                        <p:tav tm="0">
                                          <p:val>
                                            <p:strVal val="ppt_x"/>
                                          </p:val>
                                        </p:tav>
                                        <p:tav tm="100000">
                                          <p:val>
                                            <p:strVal val="ppt_x"/>
                                          </p:val>
                                        </p:tav>
                                      </p:tavLst>
                                    </p:anim>
                                    <p:anim calcmode="lin" valueType="num">
                                      <p:cBhvr additive="base">
                                        <p:cTn id="23" dur="500"/>
                                        <p:tgtEl>
                                          <p:spTgt spid="81"/>
                                        </p:tgtEl>
                                        <p:attrNameLst>
                                          <p:attrName>ppt_y</p:attrName>
                                        </p:attrNameLst>
                                      </p:cBhvr>
                                      <p:tavLst>
                                        <p:tav tm="0">
                                          <p:val>
                                            <p:strVal val="ppt_y"/>
                                          </p:val>
                                        </p:tav>
                                        <p:tav tm="100000">
                                          <p:val>
                                            <p:strVal val="0-ppt_h/2"/>
                                          </p:val>
                                        </p:tav>
                                      </p:tavLst>
                                    </p:anim>
                                    <p:set>
                                      <p:cBhvr>
                                        <p:cTn id="24" dur="1" fill="hold">
                                          <p:stCondLst>
                                            <p:cond delay="499"/>
                                          </p:stCondLst>
                                        </p:cTn>
                                        <p:tgtEl>
                                          <p:spTgt spid="8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P spid="96" grpId="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FAB5A64D-1FF6-410F-9A6F-75D2ED7A78D0}"/>
              </a:ext>
            </a:extLst>
          </p:cNvPr>
          <p:cNvGrpSpPr/>
          <p:nvPr/>
        </p:nvGrpSpPr>
        <p:grpSpPr>
          <a:xfrm>
            <a:off x="-11394082" y="-8724900"/>
            <a:ext cx="24867713" cy="19796552"/>
            <a:chOff x="-11394082" y="-8724900"/>
            <a:chExt cx="24867713" cy="19796552"/>
          </a:xfrm>
        </p:grpSpPr>
        <p:sp>
          <p:nvSpPr>
            <p:cNvPr id="9" name="Block Arc 8">
              <a:extLst>
                <a:ext uri="{FF2B5EF4-FFF2-40B4-BE49-F238E27FC236}">
                  <a16:creationId xmlns:a16="http://schemas.microsoft.com/office/drawing/2014/main" id="{8B24D114-13E4-4F7C-A528-92BE382F529B}"/>
                </a:ext>
              </a:extLst>
            </p:cNvPr>
            <p:cNvSpPr/>
            <p:nvPr/>
          </p:nvSpPr>
          <p:spPr>
            <a:xfrm>
              <a:off x="645259" y="-1828800"/>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 name="Block Arc 9">
              <a:extLst>
                <a:ext uri="{FF2B5EF4-FFF2-40B4-BE49-F238E27FC236}">
                  <a16:creationId xmlns:a16="http://schemas.microsoft.com/office/drawing/2014/main" id="{82A61E83-3B80-4A52-98D9-12B6B94BED33}"/>
                </a:ext>
              </a:extLst>
            </p:cNvPr>
            <p:cNvSpPr/>
            <p:nvPr/>
          </p:nvSpPr>
          <p:spPr>
            <a:xfrm flipV="1">
              <a:off x="-1914134" y="-1828800"/>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Block Arc 10">
              <a:extLst>
                <a:ext uri="{FF2B5EF4-FFF2-40B4-BE49-F238E27FC236}">
                  <a16:creationId xmlns:a16="http://schemas.microsoft.com/office/drawing/2014/main" id="{64D6AA79-78EB-429C-B8D0-A81E5277B7F0}"/>
                </a:ext>
              </a:extLst>
            </p:cNvPr>
            <p:cNvSpPr/>
            <p:nvPr/>
          </p:nvSpPr>
          <p:spPr>
            <a:xfrm>
              <a:off x="721459" y="4621426"/>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 name="Plus Sign 12">
              <a:extLst>
                <a:ext uri="{FF2B5EF4-FFF2-40B4-BE49-F238E27FC236}">
                  <a16:creationId xmlns:a16="http://schemas.microsoft.com/office/drawing/2014/main" id="{4B7B28CF-505C-49E2-82CD-4EA5F9097904}"/>
                </a:ext>
              </a:extLst>
            </p:cNvPr>
            <p:cNvSpPr/>
            <p:nvPr/>
          </p:nvSpPr>
          <p:spPr>
            <a:xfrm>
              <a:off x="4060871" y="-1276350"/>
              <a:ext cx="9412760" cy="9412760"/>
            </a:xfrm>
            <a:prstGeom prst="mathPlus">
              <a:avLst>
                <a:gd name="adj1" fmla="val 189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Block Arc 11">
              <a:extLst>
                <a:ext uri="{FF2B5EF4-FFF2-40B4-BE49-F238E27FC236}">
                  <a16:creationId xmlns:a16="http://schemas.microsoft.com/office/drawing/2014/main" id="{B68B3802-1C43-4699-90D5-19CE2C493F2D}"/>
                </a:ext>
              </a:extLst>
            </p:cNvPr>
            <p:cNvSpPr/>
            <p:nvPr/>
          </p:nvSpPr>
          <p:spPr>
            <a:xfrm>
              <a:off x="-8834689" y="-8724900"/>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 name="Block Arc 16">
              <a:extLst>
                <a:ext uri="{FF2B5EF4-FFF2-40B4-BE49-F238E27FC236}">
                  <a16:creationId xmlns:a16="http://schemas.microsoft.com/office/drawing/2014/main" id="{F3F5C5F9-65B3-4ACA-8DC5-A31541E4E74B}"/>
                </a:ext>
              </a:extLst>
            </p:cNvPr>
            <p:cNvSpPr/>
            <p:nvPr/>
          </p:nvSpPr>
          <p:spPr>
            <a:xfrm flipV="1">
              <a:off x="-11394082" y="-8724900"/>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Block Arc 17">
              <a:extLst>
                <a:ext uri="{FF2B5EF4-FFF2-40B4-BE49-F238E27FC236}">
                  <a16:creationId xmlns:a16="http://schemas.microsoft.com/office/drawing/2014/main" id="{8E4613C9-B642-482A-B53E-3D67A36A56D4}"/>
                </a:ext>
              </a:extLst>
            </p:cNvPr>
            <p:cNvSpPr/>
            <p:nvPr/>
          </p:nvSpPr>
          <p:spPr>
            <a:xfrm>
              <a:off x="-8758489" y="-2274674"/>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Plus Sign 18">
              <a:extLst>
                <a:ext uri="{FF2B5EF4-FFF2-40B4-BE49-F238E27FC236}">
                  <a16:creationId xmlns:a16="http://schemas.microsoft.com/office/drawing/2014/main" id="{CDCF914E-67D7-45CF-A978-6883A5827E9D}"/>
                </a:ext>
              </a:extLst>
            </p:cNvPr>
            <p:cNvSpPr/>
            <p:nvPr/>
          </p:nvSpPr>
          <p:spPr>
            <a:xfrm>
              <a:off x="-5419077" y="-8172450"/>
              <a:ext cx="9412760" cy="9412760"/>
            </a:xfrm>
            <a:prstGeom prst="mathPlus">
              <a:avLst>
                <a:gd name="adj1" fmla="val 189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3" name="Rectangle 2">
            <a:extLst>
              <a:ext uri="{FF2B5EF4-FFF2-40B4-BE49-F238E27FC236}">
                <a16:creationId xmlns:a16="http://schemas.microsoft.com/office/drawing/2014/main" id="{7D432621-49EC-4424-BA7E-C128721EA146}"/>
              </a:ext>
            </a:extLst>
          </p:cNvPr>
          <p:cNvSpPr/>
          <p:nvPr/>
        </p:nvSpPr>
        <p:spPr>
          <a:xfrm>
            <a:off x="0" y="0"/>
            <a:ext cx="12192000" cy="6858000"/>
          </a:xfrm>
          <a:prstGeom prst="rect">
            <a:avLst/>
          </a:prstGeom>
          <a:solidFill>
            <a:schemeClr val="tx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1" name="TextBox 90">
            <a:extLst>
              <a:ext uri="{FF2B5EF4-FFF2-40B4-BE49-F238E27FC236}">
                <a16:creationId xmlns:a16="http://schemas.microsoft.com/office/drawing/2014/main" id="{BBABDE6E-75DD-4C8C-B504-6B1AB7D8A716}"/>
              </a:ext>
            </a:extLst>
          </p:cNvPr>
          <p:cNvSpPr txBox="1"/>
          <p:nvPr/>
        </p:nvSpPr>
        <p:spPr>
          <a:xfrm>
            <a:off x="4240911" y="3276600"/>
            <a:ext cx="8500922" cy="15696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600" b="1" i="1" u="none" strike="noStrike" kern="1200" cap="none" spc="0" normalizeH="0" baseline="0" noProof="0" dirty="0">
                <a:ln>
                  <a:noFill/>
                </a:ln>
                <a:solidFill>
                  <a:prstClr val="white"/>
                </a:solidFill>
                <a:effectLst/>
                <a:uLnTx/>
                <a:uFillTx/>
                <a:latin typeface="Tw Cen MT" panose="020B0602020104020603" pitchFamily="34" charset="0"/>
                <a:ea typeface="+mn-ea"/>
                <a:cs typeface="+mn-cs"/>
              </a:rPr>
              <a:t>	YOU</a:t>
            </a:r>
          </a:p>
        </p:txBody>
      </p:sp>
      <p:sp>
        <p:nvSpPr>
          <p:cNvPr id="92" name="TextBox 91">
            <a:extLst>
              <a:ext uri="{FF2B5EF4-FFF2-40B4-BE49-F238E27FC236}">
                <a16:creationId xmlns:a16="http://schemas.microsoft.com/office/drawing/2014/main" id="{9B113069-A512-4AC0-83AB-9379927B8566}"/>
              </a:ext>
            </a:extLst>
          </p:cNvPr>
          <p:cNvSpPr txBox="1"/>
          <p:nvPr/>
        </p:nvSpPr>
        <p:spPr>
          <a:xfrm>
            <a:off x="4412361" y="1949686"/>
            <a:ext cx="6728504" cy="186204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500" b="1" i="1" u="none" strike="noStrike" kern="1200" cap="none" spc="0" normalizeH="0" baseline="0" noProof="0" dirty="0">
                <a:ln>
                  <a:noFill/>
                </a:ln>
                <a:solidFill>
                  <a:srgbClr val="FD3265"/>
                </a:solidFill>
                <a:effectLst/>
                <a:uLnTx/>
                <a:uFillTx/>
                <a:latin typeface="Tw Cen MT" panose="020B0602020104020603" pitchFamily="34" charset="0"/>
                <a:ea typeface="+mn-ea"/>
                <a:cs typeface="+mn-cs"/>
              </a:rPr>
              <a:t>THANK</a:t>
            </a:r>
          </a:p>
        </p:txBody>
      </p:sp>
      <p:sp>
        <p:nvSpPr>
          <p:cNvPr id="93" name="TextBox 92">
            <a:extLst>
              <a:ext uri="{FF2B5EF4-FFF2-40B4-BE49-F238E27FC236}">
                <a16:creationId xmlns:a16="http://schemas.microsoft.com/office/drawing/2014/main" id="{0E0A8C27-7ECC-4882-8CCC-4AC16EB591A3}"/>
              </a:ext>
            </a:extLst>
          </p:cNvPr>
          <p:cNvSpPr txBox="1"/>
          <p:nvPr/>
        </p:nvSpPr>
        <p:spPr>
          <a:xfrm>
            <a:off x="92558" y="1429464"/>
            <a:ext cx="5305391" cy="381642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200" b="0" i="0" u="none" strike="noStrike" kern="1200" cap="none" spc="0" normalizeH="0" baseline="0" noProof="0" dirty="0">
                <a:ln>
                  <a:noFill/>
                </a:ln>
                <a:solidFill>
                  <a:prstClr val="white"/>
                </a:solidFill>
                <a:effectLst/>
                <a:uLnTx/>
                <a:uFillTx/>
                <a:latin typeface="Tw Cen MT" panose="020B0602020104020603" pitchFamily="34" charset="0"/>
                <a:ea typeface="+mn-ea"/>
                <a:cs typeface="+mn-cs"/>
                <a:sym typeface="Wingdings" panose="05000000000000000000" pitchFamily="2" charset="2"/>
              </a:rPr>
              <a:t></a:t>
            </a:r>
            <a:endParaRPr kumimoji="0" lang="en-US" sz="24200" b="0" i="0" u="none" strike="noStrike" kern="1200" cap="none" spc="0" normalizeH="0" baseline="0" noProof="0" dirty="0">
              <a:ln>
                <a:noFill/>
              </a:ln>
              <a:solidFill>
                <a:prstClr val="white"/>
              </a:solidFill>
              <a:effectLst/>
              <a:uLnTx/>
              <a:uFillTx/>
              <a:latin typeface="Tw Cen MT" panose="020B0602020104020603" pitchFamily="34" charset="0"/>
              <a:ea typeface="+mn-ea"/>
              <a:cs typeface="+mn-cs"/>
            </a:endParaRPr>
          </a:p>
        </p:txBody>
      </p:sp>
      <p:grpSp>
        <p:nvGrpSpPr>
          <p:cNvPr id="90" name="Group 89">
            <a:extLst>
              <a:ext uri="{FF2B5EF4-FFF2-40B4-BE49-F238E27FC236}">
                <a16:creationId xmlns:a16="http://schemas.microsoft.com/office/drawing/2014/main" id="{F24BA576-820E-4BA1-9EA3-402A00644819}"/>
              </a:ext>
            </a:extLst>
          </p:cNvPr>
          <p:cNvGrpSpPr/>
          <p:nvPr/>
        </p:nvGrpSpPr>
        <p:grpSpPr>
          <a:xfrm>
            <a:off x="-6222976" y="-4849947"/>
            <a:ext cx="17678980" cy="11342285"/>
            <a:chOff x="-6261076" y="-5116647"/>
            <a:chExt cx="17678980" cy="11342285"/>
          </a:xfrm>
        </p:grpSpPr>
        <p:sp>
          <p:nvSpPr>
            <p:cNvPr id="20" name="Plus Sign 19">
              <a:extLst>
                <a:ext uri="{FF2B5EF4-FFF2-40B4-BE49-F238E27FC236}">
                  <a16:creationId xmlns:a16="http://schemas.microsoft.com/office/drawing/2014/main" id="{734D8832-EDD8-4627-A185-A4C0773EDA6D}"/>
                </a:ext>
              </a:extLst>
            </p:cNvPr>
            <p:cNvSpPr/>
            <p:nvPr/>
          </p:nvSpPr>
          <p:spPr>
            <a:xfrm rot="2700000">
              <a:off x="5475517" y="3844656"/>
              <a:ext cx="254000" cy="254000"/>
            </a:xfrm>
            <a:prstGeom prst="mathPlus">
              <a:avLst>
                <a:gd name="adj1" fmla="val 17894"/>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Block Arc 20">
              <a:extLst>
                <a:ext uri="{FF2B5EF4-FFF2-40B4-BE49-F238E27FC236}">
                  <a16:creationId xmlns:a16="http://schemas.microsoft.com/office/drawing/2014/main" id="{56714AA7-CC80-49FE-91F0-026BF2D2B2A0}"/>
                </a:ext>
              </a:extLst>
            </p:cNvPr>
            <p:cNvSpPr/>
            <p:nvPr/>
          </p:nvSpPr>
          <p:spPr>
            <a:xfrm rot="16200000">
              <a:off x="3731980" y="2599212"/>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Circle: Hollow 21">
              <a:extLst>
                <a:ext uri="{FF2B5EF4-FFF2-40B4-BE49-F238E27FC236}">
                  <a16:creationId xmlns:a16="http://schemas.microsoft.com/office/drawing/2014/main" id="{7038CD74-FCF3-4442-B07D-18E7205A5E00}"/>
                </a:ext>
              </a:extLst>
            </p:cNvPr>
            <p:cNvSpPr/>
            <p:nvPr/>
          </p:nvSpPr>
          <p:spPr>
            <a:xfrm>
              <a:off x="8430418" y="3707565"/>
              <a:ext cx="150812" cy="150812"/>
            </a:xfrm>
            <a:prstGeom prst="donu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EC56DAB8-DDDF-4B3A-859E-044B61CEFEBF}"/>
                </a:ext>
              </a:extLst>
            </p:cNvPr>
            <p:cNvSpPr/>
            <p:nvPr/>
          </p:nvSpPr>
          <p:spPr>
            <a:xfrm>
              <a:off x="8505824" y="1557119"/>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7" name="Group 6">
              <a:extLst>
                <a:ext uri="{FF2B5EF4-FFF2-40B4-BE49-F238E27FC236}">
                  <a16:creationId xmlns:a16="http://schemas.microsoft.com/office/drawing/2014/main" id="{CEBEF3F6-E612-416D-BCE6-14AA15245F5C}"/>
                </a:ext>
              </a:extLst>
            </p:cNvPr>
            <p:cNvGrpSpPr/>
            <p:nvPr/>
          </p:nvGrpSpPr>
          <p:grpSpPr>
            <a:xfrm>
              <a:off x="7238359" y="2553493"/>
              <a:ext cx="176213" cy="176213"/>
              <a:chOff x="7124699" y="2576294"/>
              <a:chExt cx="176213" cy="176213"/>
            </a:xfrm>
          </p:grpSpPr>
          <p:sp>
            <p:nvSpPr>
              <p:cNvPr id="24" name="Rectangle 23">
                <a:extLst>
                  <a:ext uri="{FF2B5EF4-FFF2-40B4-BE49-F238E27FC236}">
                    <a16:creationId xmlns:a16="http://schemas.microsoft.com/office/drawing/2014/main" id="{E598EC9B-004E-48C9-B61A-BE20462F2B5F}"/>
                  </a:ext>
                </a:extLst>
              </p:cNvPr>
              <p:cNvSpPr/>
              <p:nvPr/>
            </p:nvSpPr>
            <p:spPr>
              <a:xfrm>
                <a:off x="7124699" y="2576294"/>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49026399-0BF3-464B-B982-6A435BF133C1}"/>
                  </a:ext>
                </a:extLst>
              </p:cNvPr>
              <p:cNvSpPr/>
              <p:nvPr/>
            </p:nvSpPr>
            <p:spPr>
              <a:xfrm rot="16200000">
                <a:off x="7059452" y="2641541"/>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6" name="Block Arc 25">
              <a:extLst>
                <a:ext uri="{FF2B5EF4-FFF2-40B4-BE49-F238E27FC236}">
                  <a16:creationId xmlns:a16="http://schemas.microsoft.com/office/drawing/2014/main" id="{051474EE-0DE9-48BF-9680-C89DF3274FC1}"/>
                </a:ext>
              </a:extLst>
            </p:cNvPr>
            <p:cNvSpPr/>
            <p:nvPr/>
          </p:nvSpPr>
          <p:spPr>
            <a:xfrm rot="12064165">
              <a:off x="4874528" y="5937713"/>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Block Arc 27">
              <a:extLst>
                <a:ext uri="{FF2B5EF4-FFF2-40B4-BE49-F238E27FC236}">
                  <a16:creationId xmlns:a16="http://schemas.microsoft.com/office/drawing/2014/main" id="{0948970E-AB43-4CCF-BA6A-6B9DCBC4FA38}"/>
                </a:ext>
              </a:extLst>
            </p:cNvPr>
            <p:cNvSpPr/>
            <p:nvPr/>
          </p:nvSpPr>
          <p:spPr>
            <a:xfrm rot="12064165">
              <a:off x="1061966" y="2164080"/>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9" name="Group 28">
              <a:extLst>
                <a:ext uri="{FF2B5EF4-FFF2-40B4-BE49-F238E27FC236}">
                  <a16:creationId xmlns:a16="http://schemas.microsoft.com/office/drawing/2014/main" id="{AE58D365-CBB2-483E-A04C-9180F4CCA097}"/>
                </a:ext>
              </a:extLst>
            </p:cNvPr>
            <p:cNvGrpSpPr/>
            <p:nvPr/>
          </p:nvGrpSpPr>
          <p:grpSpPr>
            <a:xfrm>
              <a:off x="9030365" y="5220493"/>
              <a:ext cx="176213" cy="176213"/>
              <a:chOff x="7124699" y="2576294"/>
              <a:chExt cx="176213" cy="176213"/>
            </a:xfrm>
          </p:grpSpPr>
          <p:sp>
            <p:nvSpPr>
              <p:cNvPr id="30" name="Rectangle 29">
                <a:extLst>
                  <a:ext uri="{FF2B5EF4-FFF2-40B4-BE49-F238E27FC236}">
                    <a16:creationId xmlns:a16="http://schemas.microsoft.com/office/drawing/2014/main" id="{A9326A7D-3208-4124-81EF-3396F1306539}"/>
                  </a:ext>
                </a:extLst>
              </p:cNvPr>
              <p:cNvSpPr/>
              <p:nvPr/>
            </p:nvSpPr>
            <p:spPr>
              <a:xfrm>
                <a:off x="7124699" y="2576294"/>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Rectangle 30">
                <a:extLst>
                  <a:ext uri="{FF2B5EF4-FFF2-40B4-BE49-F238E27FC236}">
                    <a16:creationId xmlns:a16="http://schemas.microsoft.com/office/drawing/2014/main" id="{B5DF814A-0347-4D76-9367-3DDECA2633D7}"/>
                  </a:ext>
                </a:extLst>
              </p:cNvPr>
              <p:cNvSpPr/>
              <p:nvPr/>
            </p:nvSpPr>
            <p:spPr>
              <a:xfrm rot="16200000">
                <a:off x="7059452" y="2641541"/>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32" name="Group 31">
              <a:extLst>
                <a:ext uri="{FF2B5EF4-FFF2-40B4-BE49-F238E27FC236}">
                  <a16:creationId xmlns:a16="http://schemas.microsoft.com/office/drawing/2014/main" id="{6697240F-60D9-4CCA-8427-80AAE270F1D9}"/>
                </a:ext>
              </a:extLst>
            </p:cNvPr>
            <p:cNvGrpSpPr/>
            <p:nvPr/>
          </p:nvGrpSpPr>
          <p:grpSpPr>
            <a:xfrm>
              <a:off x="469046" y="5651606"/>
              <a:ext cx="176213" cy="176213"/>
              <a:chOff x="7124699" y="2576294"/>
              <a:chExt cx="176213" cy="176213"/>
            </a:xfrm>
          </p:grpSpPr>
          <p:sp>
            <p:nvSpPr>
              <p:cNvPr id="33" name="Rectangle 32">
                <a:extLst>
                  <a:ext uri="{FF2B5EF4-FFF2-40B4-BE49-F238E27FC236}">
                    <a16:creationId xmlns:a16="http://schemas.microsoft.com/office/drawing/2014/main" id="{6531D4B9-6228-401B-9AF6-118FE752AC3A}"/>
                  </a:ext>
                </a:extLst>
              </p:cNvPr>
              <p:cNvSpPr/>
              <p:nvPr/>
            </p:nvSpPr>
            <p:spPr>
              <a:xfrm>
                <a:off x="7124699" y="2576294"/>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Rectangle 33">
                <a:extLst>
                  <a:ext uri="{FF2B5EF4-FFF2-40B4-BE49-F238E27FC236}">
                    <a16:creationId xmlns:a16="http://schemas.microsoft.com/office/drawing/2014/main" id="{8278EE0E-F558-49C2-B425-567F2F395B6C}"/>
                  </a:ext>
                </a:extLst>
              </p:cNvPr>
              <p:cNvSpPr/>
              <p:nvPr/>
            </p:nvSpPr>
            <p:spPr>
              <a:xfrm rot="16200000">
                <a:off x="7059452" y="2641541"/>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35" name="Rectangle 34">
              <a:extLst>
                <a:ext uri="{FF2B5EF4-FFF2-40B4-BE49-F238E27FC236}">
                  <a16:creationId xmlns:a16="http://schemas.microsoft.com/office/drawing/2014/main" id="{1732433E-62AC-4AF6-8E67-DD704A7CF739}"/>
                </a:ext>
              </a:extLst>
            </p:cNvPr>
            <p:cNvSpPr/>
            <p:nvPr/>
          </p:nvSpPr>
          <p:spPr>
            <a:xfrm>
              <a:off x="10123504" y="4129833"/>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Circle: Hollow 35">
              <a:extLst>
                <a:ext uri="{FF2B5EF4-FFF2-40B4-BE49-F238E27FC236}">
                  <a16:creationId xmlns:a16="http://schemas.microsoft.com/office/drawing/2014/main" id="{BBAE5392-314A-421A-A350-E58AC8814E9B}"/>
                </a:ext>
              </a:extLst>
            </p:cNvPr>
            <p:cNvSpPr/>
            <p:nvPr/>
          </p:nvSpPr>
          <p:spPr>
            <a:xfrm>
              <a:off x="5548112" y="2235307"/>
              <a:ext cx="150812" cy="150812"/>
            </a:xfrm>
            <a:prstGeom prst="donu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Circle: Hollow 36">
              <a:extLst>
                <a:ext uri="{FF2B5EF4-FFF2-40B4-BE49-F238E27FC236}">
                  <a16:creationId xmlns:a16="http://schemas.microsoft.com/office/drawing/2014/main" id="{102F5ABA-B3DE-4E90-9142-CE1AD446926D}"/>
                </a:ext>
              </a:extLst>
            </p:cNvPr>
            <p:cNvSpPr/>
            <p:nvPr/>
          </p:nvSpPr>
          <p:spPr>
            <a:xfrm>
              <a:off x="330224" y="3955249"/>
              <a:ext cx="150812" cy="150812"/>
            </a:xfrm>
            <a:prstGeom prst="donu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 name="Circle: Hollow 38">
              <a:extLst>
                <a:ext uri="{FF2B5EF4-FFF2-40B4-BE49-F238E27FC236}">
                  <a16:creationId xmlns:a16="http://schemas.microsoft.com/office/drawing/2014/main" id="{6E48C07E-BD53-4C11-8CA9-98204615E64A}"/>
                </a:ext>
              </a:extLst>
            </p:cNvPr>
            <p:cNvSpPr/>
            <p:nvPr/>
          </p:nvSpPr>
          <p:spPr>
            <a:xfrm>
              <a:off x="1992113" y="929015"/>
              <a:ext cx="150812" cy="150812"/>
            </a:xfrm>
            <a:prstGeom prst="donu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0" name="Group 39">
              <a:extLst>
                <a:ext uri="{FF2B5EF4-FFF2-40B4-BE49-F238E27FC236}">
                  <a16:creationId xmlns:a16="http://schemas.microsoft.com/office/drawing/2014/main" id="{18A15B89-8683-45E1-9424-0CA92C35880C}"/>
                </a:ext>
              </a:extLst>
            </p:cNvPr>
            <p:cNvGrpSpPr/>
            <p:nvPr/>
          </p:nvGrpSpPr>
          <p:grpSpPr>
            <a:xfrm>
              <a:off x="2264959" y="3373222"/>
              <a:ext cx="176213" cy="176213"/>
              <a:chOff x="7124699" y="2576294"/>
              <a:chExt cx="176213" cy="176213"/>
            </a:xfrm>
          </p:grpSpPr>
          <p:sp>
            <p:nvSpPr>
              <p:cNvPr id="41" name="Rectangle 40">
                <a:extLst>
                  <a:ext uri="{FF2B5EF4-FFF2-40B4-BE49-F238E27FC236}">
                    <a16:creationId xmlns:a16="http://schemas.microsoft.com/office/drawing/2014/main" id="{E5AB02EE-C1D6-4C30-9FBA-9B3E3A34460F}"/>
                  </a:ext>
                </a:extLst>
              </p:cNvPr>
              <p:cNvSpPr/>
              <p:nvPr/>
            </p:nvSpPr>
            <p:spPr>
              <a:xfrm>
                <a:off x="7124699" y="2576294"/>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Rectangle 41">
                <a:extLst>
                  <a:ext uri="{FF2B5EF4-FFF2-40B4-BE49-F238E27FC236}">
                    <a16:creationId xmlns:a16="http://schemas.microsoft.com/office/drawing/2014/main" id="{16F8D6B7-8870-4F5E-8246-9A885B175A43}"/>
                  </a:ext>
                </a:extLst>
              </p:cNvPr>
              <p:cNvSpPr/>
              <p:nvPr/>
            </p:nvSpPr>
            <p:spPr>
              <a:xfrm rot="16200000">
                <a:off x="7059452" y="2641541"/>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45" name="Circle: Hollow 44">
              <a:extLst>
                <a:ext uri="{FF2B5EF4-FFF2-40B4-BE49-F238E27FC236}">
                  <a16:creationId xmlns:a16="http://schemas.microsoft.com/office/drawing/2014/main" id="{C7327B7C-840C-4D55-80A8-BB5DF379D2FC}"/>
                </a:ext>
              </a:extLst>
            </p:cNvPr>
            <p:cNvSpPr/>
            <p:nvPr/>
          </p:nvSpPr>
          <p:spPr>
            <a:xfrm>
              <a:off x="3110931" y="4513107"/>
              <a:ext cx="150812" cy="150812"/>
            </a:xfrm>
            <a:prstGeom prst="donu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Plus Sign 45">
              <a:extLst>
                <a:ext uri="{FF2B5EF4-FFF2-40B4-BE49-F238E27FC236}">
                  <a16:creationId xmlns:a16="http://schemas.microsoft.com/office/drawing/2014/main" id="{85FAA42C-39D9-4192-AD97-C76CB06A8C2C}"/>
                </a:ext>
              </a:extLst>
            </p:cNvPr>
            <p:cNvSpPr/>
            <p:nvPr/>
          </p:nvSpPr>
          <p:spPr>
            <a:xfrm rot="2700000">
              <a:off x="11112500" y="5827671"/>
              <a:ext cx="254000" cy="254000"/>
            </a:xfrm>
            <a:prstGeom prst="mathPlus">
              <a:avLst>
                <a:gd name="adj1" fmla="val 17894"/>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 name="Plus Sign 47">
              <a:extLst>
                <a:ext uri="{FF2B5EF4-FFF2-40B4-BE49-F238E27FC236}">
                  <a16:creationId xmlns:a16="http://schemas.microsoft.com/office/drawing/2014/main" id="{83BC8F98-A647-403F-8179-33C081E56050}"/>
                </a:ext>
              </a:extLst>
            </p:cNvPr>
            <p:cNvSpPr/>
            <p:nvPr/>
          </p:nvSpPr>
          <p:spPr>
            <a:xfrm rot="2700000">
              <a:off x="3835400" y="703221"/>
              <a:ext cx="254000" cy="254000"/>
            </a:xfrm>
            <a:prstGeom prst="mathPlus">
              <a:avLst>
                <a:gd name="adj1" fmla="val 17894"/>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0" name="Plus Sign 49">
              <a:extLst>
                <a:ext uri="{FF2B5EF4-FFF2-40B4-BE49-F238E27FC236}">
                  <a16:creationId xmlns:a16="http://schemas.microsoft.com/office/drawing/2014/main" id="{9E7F9354-FB5B-43C3-AFB1-82C1F4F6D2C3}"/>
                </a:ext>
              </a:extLst>
            </p:cNvPr>
            <p:cNvSpPr/>
            <p:nvPr/>
          </p:nvSpPr>
          <p:spPr>
            <a:xfrm rot="2700000">
              <a:off x="10083806" y="1929678"/>
              <a:ext cx="254000" cy="254000"/>
            </a:xfrm>
            <a:prstGeom prst="mathPlus">
              <a:avLst>
                <a:gd name="adj1" fmla="val 17894"/>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 name="Block Arc 50">
              <a:extLst>
                <a:ext uri="{FF2B5EF4-FFF2-40B4-BE49-F238E27FC236}">
                  <a16:creationId xmlns:a16="http://schemas.microsoft.com/office/drawing/2014/main" id="{F6A82CEB-8406-4E43-B9C4-9B879D4AAD75}"/>
                </a:ext>
              </a:extLst>
            </p:cNvPr>
            <p:cNvSpPr/>
            <p:nvPr/>
          </p:nvSpPr>
          <p:spPr>
            <a:xfrm rot="16200000">
              <a:off x="1591125" y="4652985"/>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 name="Block Arc 51">
              <a:extLst>
                <a:ext uri="{FF2B5EF4-FFF2-40B4-BE49-F238E27FC236}">
                  <a16:creationId xmlns:a16="http://schemas.microsoft.com/office/drawing/2014/main" id="{498854A5-B275-449E-8531-B2BA2498E18F}"/>
                </a:ext>
              </a:extLst>
            </p:cNvPr>
            <p:cNvSpPr/>
            <p:nvPr/>
          </p:nvSpPr>
          <p:spPr>
            <a:xfrm rot="16200000">
              <a:off x="7084793" y="5400471"/>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Rectangle 52">
              <a:extLst>
                <a:ext uri="{FF2B5EF4-FFF2-40B4-BE49-F238E27FC236}">
                  <a16:creationId xmlns:a16="http://schemas.microsoft.com/office/drawing/2014/main" id="{A3A1023D-6EF9-4904-8C39-31DC72A803A5}"/>
                </a:ext>
              </a:extLst>
            </p:cNvPr>
            <p:cNvSpPr/>
            <p:nvPr/>
          </p:nvSpPr>
          <p:spPr>
            <a:xfrm>
              <a:off x="6669767" y="1056375"/>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Block Arc 53">
              <a:extLst>
                <a:ext uri="{FF2B5EF4-FFF2-40B4-BE49-F238E27FC236}">
                  <a16:creationId xmlns:a16="http://schemas.microsoft.com/office/drawing/2014/main" id="{5B6D5916-B81E-47B3-B2E9-6367CE3A4F97}"/>
                </a:ext>
              </a:extLst>
            </p:cNvPr>
            <p:cNvSpPr/>
            <p:nvPr/>
          </p:nvSpPr>
          <p:spPr>
            <a:xfrm rot="12064165">
              <a:off x="5321910" y="255453"/>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 name="Rectangle 54">
              <a:extLst>
                <a:ext uri="{FF2B5EF4-FFF2-40B4-BE49-F238E27FC236}">
                  <a16:creationId xmlns:a16="http://schemas.microsoft.com/office/drawing/2014/main" id="{5CB969FA-C3F1-4B46-A81B-7E1D9F371345}"/>
                </a:ext>
              </a:extLst>
            </p:cNvPr>
            <p:cNvSpPr/>
            <p:nvPr/>
          </p:nvSpPr>
          <p:spPr>
            <a:xfrm>
              <a:off x="2489646" y="6179919"/>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Block Arc 55">
              <a:extLst>
                <a:ext uri="{FF2B5EF4-FFF2-40B4-BE49-F238E27FC236}">
                  <a16:creationId xmlns:a16="http://schemas.microsoft.com/office/drawing/2014/main" id="{8C8775B8-6FE8-4B09-88D0-559218007503}"/>
                </a:ext>
              </a:extLst>
            </p:cNvPr>
            <p:cNvSpPr/>
            <p:nvPr/>
          </p:nvSpPr>
          <p:spPr>
            <a:xfrm rot="12064165">
              <a:off x="11250998" y="422367"/>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 name="Plus Sign 56">
              <a:extLst>
                <a:ext uri="{FF2B5EF4-FFF2-40B4-BE49-F238E27FC236}">
                  <a16:creationId xmlns:a16="http://schemas.microsoft.com/office/drawing/2014/main" id="{C641702D-BFA0-4A77-BBF2-AAC4F4799E74}"/>
                </a:ext>
              </a:extLst>
            </p:cNvPr>
            <p:cNvSpPr/>
            <p:nvPr/>
          </p:nvSpPr>
          <p:spPr>
            <a:xfrm rot="2700000">
              <a:off x="-1115783" y="-1527444"/>
              <a:ext cx="254000" cy="254000"/>
            </a:xfrm>
            <a:prstGeom prst="mathPlus">
              <a:avLst>
                <a:gd name="adj1" fmla="val 17894"/>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Block Arc 57">
              <a:extLst>
                <a:ext uri="{FF2B5EF4-FFF2-40B4-BE49-F238E27FC236}">
                  <a16:creationId xmlns:a16="http://schemas.microsoft.com/office/drawing/2014/main" id="{112C906A-6CCC-42C5-BCC4-80BD3D8F13E2}"/>
                </a:ext>
              </a:extLst>
            </p:cNvPr>
            <p:cNvSpPr/>
            <p:nvPr/>
          </p:nvSpPr>
          <p:spPr>
            <a:xfrm rot="16200000">
              <a:off x="-2859320" y="-2772888"/>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 name="Circle: Hollow 58">
              <a:extLst>
                <a:ext uri="{FF2B5EF4-FFF2-40B4-BE49-F238E27FC236}">
                  <a16:creationId xmlns:a16="http://schemas.microsoft.com/office/drawing/2014/main" id="{3DF37A55-1924-418C-B7C5-8E172D8C9BDB}"/>
                </a:ext>
              </a:extLst>
            </p:cNvPr>
            <p:cNvSpPr/>
            <p:nvPr/>
          </p:nvSpPr>
          <p:spPr>
            <a:xfrm>
              <a:off x="1839118" y="-1664535"/>
              <a:ext cx="150812" cy="150812"/>
            </a:xfrm>
            <a:prstGeom prst="donu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Rectangle 59">
              <a:extLst>
                <a:ext uri="{FF2B5EF4-FFF2-40B4-BE49-F238E27FC236}">
                  <a16:creationId xmlns:a16="http://schemas.microsoft.com/office/drawing/2014/main" id="{B7707D7D-901D-4B6F-817A-7331A2C1F3F7}"/>
                </a:ext>
              </a:extLst>
            </p:cNvPr>
            <p:cNvSpPr/>
            <p:nvPr/>
          </p:nvSpPr>
          <p:spPr>
            <a:xfrm>
              <a:off x="1914524" y="-3814981"/>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61" name="Group 60">
              <a:extLst>
                <a:ext uri="{FF2B5EF4-FFF2-40B4-BE49-F238E27FC236}">
                  <a16:creationId xmlns:a16="http://schemas.microsoft.com/office/drawing/2014/main" id="{E412C67E-12AC-4184-8E03-16B1F5769750}"/>
                </a:ext>
              </a:extLst>
            </p:cNvPr>
            <p:cNvGrpSpPr/>
            <p:nvPr/>
          </p:nvGrpSpPr>
          <p:grpSpPr>
            <a:xfrm>
              <a:off x="647059" y="-2818607"/>
              <a:ext cx="176213" cy="176213"/>
              <a:chOff x="7124699" y="2576294"/>
              <a:chExt cx="176213" cy="176213"/>
            </a:xfrm>
          </p:grpSpPr>
          <p:sp>
            <p:nvSpPr>
              <p:cNvPr id="62" name="Rectangle 61">
                <a:extLst>
                  <a:ext uri="{FF2B5EF4-FFF2-40B4-BE49-F238E27FC236}">
                    <a16:creationId xmlns:a16="http://schemas.microsoft.com/office/drawing/2014/main" id="{E74C93AB-995C-46BC-B15C-349042DF2619}"/>
                  </a:ext>
                </a:extLst>
              </p:cNvPr>
              <p:cNvSpPr/>
              <p:nvPr/>
            </p:nvSpPr>
            <p:spPr>
              <a:xfrm>
                <a:off x="7124699" y="2576294"/>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 name="Rectangle 62">
                <a:extLst>
                  <a:ext uri="{FF2B5EF4-FFF2-40B4-BE49-F238E27FC236}">
                    <a16:creationId xmlns:a16="http://schemas.microsoft.com/office/drawing/2014/main" id="{B27ECFF3-2C40-46BF-B3C6-853C8EA621BF}"/>
                  </a:ext>
                </a:extLst>
              </p:cNvPr>
              <p:cNvSpPr/>
              <p:nvPr/>
            </p:nvSpPr>
            <p:spPr>
              <a:xfrm rot="16200000">
                <a:off x="7059452" y="2641541"/>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64" name="Block Arc 63">
              <a:extLst>
                <a:ext uri="{FF2B5EF4-FFF2-40B4-BE49-F238E27FC236}">
                  <a16:creationId xmlns:a16="http://schemas.microsoft.com/office/drawing/2014/main" id="{924E7BA6-68F7-4FA0-8380-8A4CBFA6F1CC}"/>
                </a:ext>
              </a:extLst>
            </p:cNvPr>
            <p:cNvSpPr/>
            <p:nvPr/>
          </p:nvSpPr>
          <p:spPr>
            <a:xfrm rot="12064165">
              <a:off x="-1716772" y="565613"/>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Block Arc 64">
              <a:extLst>
                <a:ext uri="{FF2B5EF4-FFF2-40B4-BE49-F238E27FC236}">
                  <a16:creationId xmlns:a16="http://schemas.microsoft.com/office/drawing/2014/main" id="{EA1CF588-92A2-4DDD-8527-A71AC7B92FDB}"/>
                </a:ext>
              </a:extLst>
            </p:cNvPr>
            <p:cNvSpPr/>
            <p:nvPr/>
          </p:nvSpPr>
          <p:spPr>
            <a:xfrm rot="12064165">
              <a:off x="-5529334" y="-3208020"/>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Rectangle 66">
              <a:extLst>
                <a:ext uri="{FF2B5EF4-FFF2-40B4-BE49-F238E27FC236}">
                  <a16:creationId xmlns:a16="http://schemas.microsoft.com/office/drawing/2014/main" id="{2E0968B6-DB84-4F0C-B78A-907EED686463}"/>
                </a:ext>
              </a:extLst>
            </p:cNvPr>
            <p:cNvSpPr/>
            <p:nvPr/>
          </p:nvSpPr>
          <p:spPr>
            <a:xfrm>
              <a:off x="2439065" y="-151607"/>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69" name="Group 68">
              <a:extLst>
                <a:ext uri="{FF2B5EF4-FFF2-40B4-BE49-F238E27FC236}">
                  <a16:creationId xmlns:a16="http://schemas.microsoft.com/office/drawing/2014/main" id="{AFE8FC35-3856-4D6E-97A2-9BD77AB85FD8}"/>
                </a:ext>
              </a:extLst>
            </p:cNvPr>
            <p:cNvGrpSpPr/>
            <p:nvPr/>
          </p:nvGrpSpPr>
          <p:grpSpPr>
            <a:xfrm>
              <a:off x="-6122254" y="279506"/>
              <a:ext cx="176213" cy="176213"/>
              <a:chOff x="7124699" y="2576294"/>
              <a:chExt cx="176213" cy="176213"/>
            </a:xfrm>
          </p:grpSpPr>
          <p:sp>
            <p:nvSpPr>
              <p:cNvPr id="70" name="Rectangle 69">
                <a:extLst>
                  <a:ext uri="{FF2B5EF4-FFF2-40B4-BE49-F238E27FC236}">
                    <a16:creationId xmlns:a16="http://schemas.microsoft.com/office/drawing/2014/main" id="{E8F870EF-006D-4D77-8167-8819D44ADC3C}"/>
                  </a:ext>
                </a:extLst>
              </p:cNvPr>
              <p:cNvSpPr/>
              <p:nvPr/>
            </p:nvSpPr>
            <p:spPr>
              <a:xfrm>
                <a:off x="7124699" y="2576294"/>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1" name="Rectangle 70">
                <a:extLst>
                  <a:ext uri="{FF2B5EF4-FFF2-40B4-BE49-F238E27FC236}">
                    <a16:creationId xmlns:a16="http://schemas.microsoft.com/office/drawing/2014/main" id="{3791232D-5DD9-4482-9167-ADD79EC20E44}"/>
                  </a:ext>
                </a:extLst>
              </p:cNvPr>
              <p:cNvSpPr/>
              <p:nvPr/>
            </p:nvSpPr>
            <p:spPr>
              <a:xfrm rot="16200000">
                <a:off x="7059452" y="2641541"/>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72" name="Rectangle 71">
              <a:extLst>
                <a:ext uri="{FF2B5EF4-FFF2-40B4-BE49-F238E27FC236}">
                  <a16:creationId xmlns:a16="http://schemas.microsoft.com/office/drawing/2014/main" id="{3DAFC365-57D6-46CF-AED2-39B58E62233A}"/>
                </a:ext>
              </a:extLst>
            </p:cNvPr>
            <p:cNvSpPr/>
            <p:nvPr/>
          </p:nvSpPr>
          <p:spPr>
            <a:xfrm>
              <a:off x="3532204" y="-1242267"/>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3" name="Circle: Hollow 72">
              <a:extLst>
                <a:ext uri="{FF2B5EF4-FFF2-40B4-BE49-F238E27FC236}">
                  <a16:creationId xmlns:a16="http://schemas.microsoft.com/office/drawing/2014/main" id="{7027E690-5CD0-46C5-AB8D-80411C3EF2D4}"/>
                </a:ext>
              </a:extLst>
            </p:cNvPr>
            <p:cNvSpPr/>
            <p:nvPr/>
          </p:nvSpPr>
          <p:spPr>
            <a:xfrm>
              <a:off x="-1043188" y="-3136793"/>
              <a:ext cx="150812" cy="150812"/>
            </a:xfrm>
            <a:prstGeom prst="donu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4" name="Circle: Hollow 73">
              <a:extLst>
                <a:ext uri="{FF2B5EF4-FFF2-40B4-BE49-F238E27FC236}">
                  <a16:creationId xmlns:a16="http://schemas.microsoft.com/office/drawing/2014/main" id="{4A6F1174-CAFC-43FF-BEAD-65121946662A}"/>
                </a:ext>
              </a:extLst>
            </p:cNvPr>
            <p:cNvSpPr/>
            <p:nvPr/>
          </p:nvSpPr>
          <p:spPr>
            <a:xfrm>
              <a:off x="-6261076" y="-1416851"/>
              <a:ext cx="150812" cy="150812"/>
            </a:xfrm>
            <a:prstGeom prst="donu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5" name="Circle: Hollow 74">
              <a:extLst>
                <a:ext uri="{FF2B5EF4-FFF2-40B4-BE49-F238E27FC236}">
                  <a16:creationId xmlns:a16="http://schemas.microsoft.com/office/drawing/2014/main" id="{979471D0-6B24-4CD3-9004-75CA5BE70A4D}"/>
                </a:ext>
              </a:extLst>
            </p:cNvPr>
            <p:cNvSpPr/>
            <p:nvPr/>
          </p:nvSpPr>
          <p:spPr>
            <a:xfrm>
              <a:off x="-4599187" y="-4443085"/>
              <a:ext cx="150812" cy="150812"/>
            </a:xfrm>
            <a:prstGeom prst="donu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6" name="Group 75">
              <a:extLst>
                <a:ext uri="{FF2B5EF4-FFF2-40B4-BE49-F238E27FC236}">
                  <a16:creationId xmlns:a16="http://schemas.microsoft.com/office/drawing/2014/main" id="{CAE804F3-2E78-4C36-9562-16DBA5037C6E}"/>
                </a:ext>
              </a:extLst>
            </p:cNvPr>
            <p:cNvGrpSpPr/>
            <p:nvPr/>
          </p:nvGrpSpPr>
          <p:grpSpPr>
            <a:xfrm>
              <a:off x="-4326341" y="-1998878"/>
              <a:ext cx="176213" cy="176213"/>
              <a:chOff x="7124699" y="2576294"/>
              <a:chExt cx="176213" cy="176213"/>
            </a:xfrm>
          </p:grpSpPr>
          <p:sp>
            <p:nvSpPr>
              <p:cNvPr id="77" name="Rectangle 76">
                <a:extLst>
                  <a:ext uri="{FF2B5EF4-FFF2-40B4-BE49-F238E27FC236}">
                    <a16:creationId xmlns:a16="http://schemas.microsoft.com/office/drawing/2014/main" id="{26489FA8-EB92-4963-8365-500998CFACCC}"/>
                  </a:ext>
                </a:extLst>
              </p:cNvPr>
              <p:cNvSpPr/>
              <p:nvPr/>
            </p:nvSpPr>
            <p:spPr>
              <a:xfrm>
                <a:off x="7124699" y="2576294"/>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8" name="Rectangle 77">
                <a:extLst>
                  <a:ext uri="{FF2B5EF4-FFF2-40B4-BE49-F238E27FC236}">
                    <a16:creationId xmlns:a16="http://schemas.microsoft.com/office/drawing/2014/main" id="{C454E363-445D-45EF-892B-0CB5DE3CCF14}"/>
                  </a:ext>
                </a:extLst>
              </p:cNvPr>
              <p:cNvSpPr/>
              <p:nvPr/>
            </p:nvSpPr>
            <p:spPr>
              <a:xfrm rot="16200000">
                <a:off x="7059452" y="2641541"/>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79" name="Block Arc 78">
              <a:extLst>
                <a:ext uri="{FF2B5EF4-FFF2-40B4-BE49-F238E27FC236}">
                  <a16:creationId xmlns:a16="http://schemas.microsoft.com/office/drawing/2014/main" id="{81895A2F-BC40-4F8C-8BD3-9B022A03D61E}"/>
                </a:ext>
              </a:extLst>
            </p:cNvPr>
            <p:cNvSpPr/>
            <p:nvPr/>
          </p:nvSpPr>
          <p:spPr>
            <a:xfrm rot="16200000">
              <a:off x="-6132291" y="-4449292"/>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 name="Circle: Hollow 79">
              <a:extLst>
                <a:ext uri="{FF2B5EF4-FFF2-40B4-BE49-F238E27FC236}">
                  <a16:creationId xmlns:a16="http://schemas.microsoft.com/office/drawing/2014/main" id="{6B2DF0C8-70B4-405D-8487-6ABE112E8815}"/>
                </a:ext>
              </a:extLst>
            </p:cNvPr>
            <p:cNvSpPr/>
            <p:nvPr/>
          </p:nvSpPr>
          <p:spPr>
            <a:xfrm>
              <a:off x="-3480369" y="-858993"/>
              <a:ext cx="150812" cy="150812"/>
            </a:xfrm>
            <a:prstGeom prst="donu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2" name="Plus Sign 81">
              <a:extLst>
                <a:ext uri="{FF2B5EF4-FFF2-40B4-BE49-F238E27FC236}">
                  <a16:creationId xmlns:a16="http://schemas.microsoft.com/office/drawing/2014/main" id="{CE318988-E30C-44F8-9A5E-08EF84F35661}"/>
                </a:ext>
              </a:extLst>
            </p:cNvPr>
            <p:cNvSpPr/>
            <p:nvPr/>
          </p:nvSpPr>
          <p:spPr>
            <a:xfrm rot="2700000">
              <a:off x="-2755900" y="-4668879"/>
              <a:ext cx="254000" cy="254000"/>
            </a:xfrm>
            <a:prstGeom prst="mathPlus">
              <a:avLst>
                <a:gd name="adj1" fmla="val 17894"/>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3" name="Plus Sign 82">
              <a:extLst>
                <a:ext uri="{FF2B5EF4-FFF2-40B4-BE49-F238E27FC236}">
                  <a16:creationId xmlns:a16="http://schemas.microsoft.com/office/drawing/2014/main" id="{4AF4F28C-808C-4B94-88C2-8208CFD52218}"/>
                </a:ext>
              </a:extLst>
            </p:cNvPr>
            <p:cNvSpPr/>
            <p:nvPr/>
          </p:nvSpPr>
          <p:spPr>
            <a:xfrm rot="2700000">
              <a:off x="3492506" y="-3442422"/>
              <a:ext cx="254000" cy="254000"/>
            </a:xfrm>
            <a:prstGeom prst="mathPlus">
              <a:avLst>
                <a:gd name="adj1" fmla="val 17894"/>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4" name="Block Arc 83">
              <a:extLst>
                <a:ext uri="{FF2B5EF4-FFF2-40B4-BE49-F238E27FC236}">
                  <a16:creationId xmlns:a16="http://schemas.microsoft.com/office/drawing/2014/main" id="{9A9092CE-59B5-46B6-811D-486779DD8687}"/>
                </a:ext>
              </a:extLst>
            </p:cNvPr>
            <p:cNvSpPr/>
            <p:nvPr/>
          </p:nvSpPr>
          <p:spPr>
            <a:xfrm rot="16200000">
              <a:off x="-5000175" y="-719115"/>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Block Arc 84">
              <a:extLst>
                <a:ext uri="{FF2B5EF4-FFF2-40B4-BE49-F238E27FC236}">
                  <a16:creationId xmlns:a16="http://schemas.microsoft.com/office/drawing/2014/main" id="{DB1905C8-4B35-4DD3-AD82-4F211E99AC94}"/>
                </a:ext>
              </a:extLst>
            </p:cNvPr>
            <p:cNvSpPr/>
            <p:nvPr/>
          </p:nvSpPr>
          <p:spPr>
            <a:xfrm rot="16200000">
              <a:off x="493493" y="28371"/>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6" name="Rectangle 85">
              <a:extLst>
                <a:ext uri="{FF2B5EF4-FFF2-40B4-BE49-F238E27FC236}">
                  <a16:creationId xmlns:a16="http://schemas.microsoft.com/office/drawing/2014/main" id="{2ED1F20C-59AF-4F23-A0A0-E4B377A07228}"/>
                </a:ext>
              </a:extLst>
            </p:cNvPr>
            <p:cNvSpPr/>
            <p:nvPr/>
          </p:nvSpPr>
          <p:spPr>
            <a:xfrm>
              <a:off x="78467" y="-4315725"/>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7" name="Block Arc 86">
              <a:extLst>
                <a:ext uri="{FF2B5EF4-FFF2-40B4-BE49-F238E27FC236}">
                  <a16:creationId xmlns:a16="http://schemas.microsoft.com/office/drawing/2014/main" id="{073FEEC7-46F5-403E-AD86-BDA469BEEACD}"/>
                </a:ext>
              </a:extLst>
            </p:cNvPr>
            <p:cNvSpPr/>
            <p:nvPr/>
          </p:nvSpPr>
          <p:spPr>
            <a:xfrm rot="12064165">
              <a:off x="-1269390" y="-5116647"/>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8" name="Rectangle 87">
              <a:extLst>
                <a:ext uri="{FF2B5EF4-FFF2-40B4-BE49-F238E27FC236}">
                  <a16:creationId xmlns:a16="http://schemas.microsoft.com/office/drawing/2014/main" id="{D1CA0416-A48E-4E6C-9D9A-38EBCB74E38D}"/>
                </a:ext>
              </a:extLst>
            </p:cNvPr>
            <p:cNvSpPr/>
            <p:nvPr/>
          </p:nvSpPr>
          <p:spPr>
            <a:xfrm>
              <a:off x="-4101654" y="807819"/>
              <a:ext cx="176213" cy="45719"/>
            </a:xfrm>
            <a:prstGeom prst="rect">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9" name="Block Arc 88">
              <a:extLst>
                <a:ext uri="{FF2B5EF4-FFF2-40B4-BE49-F238E27FC236}">
                  <a16:creationId xmlns:a16="http://schemas.microsoft.com/office/drawing/2014/main" id="{E419A2C9-0480-4BF1-9A2D-3AA1FF64B5DC}"/>
                </a:ext>
              </a:extLst>
            </p:cNvPr>
            <p:cNvSpPr/>
            <p:nvPr/>
          </p:nvSpPr>
          <p:spPr>
            <a:xfrm rot="12064165">
              <a:off x="4659698" y="-4949733"/>
              <a:ext cx="166906" cy="166906"/>
            </a:xfrm>
            <a:prstGeom prst="blockArc">
              <a:avLst>
                <a:gd name="adj1" fmla="val 10800000"/>
                <a:gd name="adj2" fmla="val 154988"/>
                <a:gd name="adj3" fmla="val 22431"/>
              </a:avLst>
            </a:prstGeom>
            <a:solidFill>
              <a:srgbClr val="FD32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66657729"/>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48000" decel="48000" autoRev="1" fill="hold" nodeType="withEffect">
                                  <p:stCondLst>
                                    <p:cond delay="0"/>
                                  </p:stCondLst>
                                  <p:childTnLst>
                                    <p:animMotion origin="layout" path="M 3.54167E-6 -4.81481E-6 L 0.77994 0.99329 " pathEditMode="relative" rAng="0" ptsTypes="AA">
                                      <p:cBhvr>
                                        <p:cTn id="6" dur="2500" fill="hold"/>
                                        <p:tgtEl>
                                          <p:spTgt spid="4"/>
                                        </p:tgtEl>
                                        <p:attrNameLst>
                                          <p:attrName>ppt_x</p:attrName>
                                          <p:attrName>ppt_y</p:attrName>
                                        </p:attrNameLst>
                                      </p:cBhvr>
                                      <p:rCtr x="38997" y="49653"/>
                                    </p:animMotion>
                                  </p:childTnLst>
                                </p:cTn>
                              </p:par>
                              <p:par>
                                <p:cTn id="7" presetID="42" presetClass="path" presetSubtype="0" accel="50000" decel="50000" autoRev="1" fill="hold" nodeType="withEffect">
                                  <p:stCondLst>
                                    <p:cond delay="0"/>
                                  </p:stCondLst>
                                  <p:childTnLst>
                                    <p:animMotion origin="layout" path="M -3.33333E-6 4.07407E-6 L 0.55131 0.72824 " pathEditMode="relative" rAng="0" ptsTypes="AA">
                                      <p:cBhvr>
                                        <p:cTn id="8" dur="3000" fill="hold"/>
                                        <p:tgtEl>
                                          <p:spTgt spid="90"/>
                                        </p:tgtEl>
                                        <p:attrNameLst>
                                          <p:attrName>ppt_x</p:attrName>
                                          <p:attrName>ppt_y</p:attrName>
                                        </p:attrNameLst>
                                      </p:cBhvr>
                                      <p:rCtr x="27565" y="36412"/>
                                    </p:animMotion>
                                  </p:childTnLst>
                                </p:cTn>
                              </p:par>
                              <p:par>
                                <p:cTn id="9" presetID="2" presetClass="entr" presetSubtype="2" decel="100000" fill="hold" grpId="0" nodeType="withEffect">
                                  <p:stCondLst>
                                    <p:cond delay="1000"/>
                                  </p:stCondLst>
                                  <p:childTnLst>
                                    <p:set>
                                      <p:cBhvr>
                                        <p:cTn id="10" dur="1" fill="hold">
                                          <p:stCondLst>
                                            <p:cond delay="0"/>
                                          </p:stCondLst>
                                        </p:cTn>
                                        <p:tgtEl>
                                          <p:spTgt spid="93"/>
                                        </p:tgtEl>
                                        <p:attrNameLst>
                                          <p:attrName>style.visibility</p:attrName>
                                        </p:attrNameLst>
                                      </p:cBhvr>
                                      <p:to>
                                        <p:strVal val="visible"/>
                                      </p:to>
                                    </p:set>
                                    <p:anim calcmode="lin" valueType="num">
                                      <p:cBhvr additive="base">
                                        <p:cTn id="11" dur="750" fill="hold"/>
                                        <p:tgtEl>
                                          <p:spTgt spid="93"/>
                                        </p:tgtEl>
                                        <p:attrNameLst>
                                          <p:attrName>ppt_x</p:attrName>
                                        </p:attrNameLst>
                                      </p:cBhvr>
                                      <p:tavLst>
                                        <p:tav tm="0">
                                          <p:val>
                                            <p:strVal val="1+#ppt_w/2"/>
                                          </p:val>
                                        </p:tav>
                                        <p:tav tm="100000">
                                          <p:val>
                                            <p:strVal val="#ppt_x"/>
                                          </p:val>
                                        </p:tav>
                                      </p:tavLst>
                                    </p:anim>
                                    <p:anim calcmode="lin" valueType="num">
                                      <p:cBhvr additive="base">
                                        <p:cTn id="12" dur="750" fill="hold"/>
                                        <p:tgtEl>
                                          <p:spTgt spid="93"/>
                                        </p:tgtEl>
                                        <p:attrNameLst>
                                          <p:attrName>ppt_y</p:attrName>
                                        </p:attrNameLst>
                                      </p:cBhvr>
                                      <p:tavLst>
                                        <p:tav tm="0">
                                          <p:val>
                                            <p:strVal val="#ppt_y"/>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92"/>
                                        </p:tgtEl>
                                        <p:attrNameLst>
                                          <p:attrName>style.visibility</p:attrName>
                                        </p:attrNameLst>
                                      </p:cBhvr>
                                      <p:to>
                                        <p:strVal val="visible"/>
                                      </p:to>
                                    </p:set>
                                    <p:anim calcmode="lin" valueType="num">
                                      <p:cBhvr additive="base">
                                        <p:cTn id="15" dur="750" fill="hold"/>
                                        <p:tgtEl>
                                          <p:spTgt spid="92"/>
                                        </p:tgtEl>
                                        <p:attrNameLst>
                                          <p:attrName>ppt_x</p:attrName>
                                        </p:attrNameLst>
                                      </p:cBhvr>
                                      <p:tavLst>
                                        <p:tav tm="0">
                                          <p:val>
                                            <p:strVal val="#ppt_x"/>
                                          </p:val>
                                        </p:tav>
                                        <p:tav tm="100000">
                                          <p:val>
                                            <p:strVal val="#ppt_x"/>
                                          </p:val>
                                        </p:tav>
                                      </p:tavLst>
                                    </p:anim>
                                    <p:anim calcmode="lin" valueType="num">
                                      <p:cBhvr additive="base">
                                        <p:cTn id="16" dur="750" fill="hold"/>
                                        <p:tgtEl>
                                          <p:spTgt spid="92"/>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91"/>
                                        </p:tgtEl>
                                        <p:attrNameLst>
                                          <p:attrName>style.visibility</p:attrName>
                                        </p:attrNameLst>
                                      </p:cBhvr>
                                      <p:to>
                                        <p:strVal val="visible"/>
                                      </p:to>
                                    </p:set>
                                    <p:anim calcmode="lin" valueType="num">
                                      <p:cBhvr additive="base">
                                        <p:cTn id="19" dur="750" fill="hold"/>
                                        <p:tgtEl>
                                          <p:spTgt spid="91"/>
                                        </p:tgtEl>
                                        <p:attrNameLst>
                                          <p:attrName>ppt_x</p:attrName>
                                        </p:attrNameLst>
                                      </p:cBhvr>
                                      <p:tavLst>
                                        <p:tav tm="0">
                                          <p:val>
                                            <p:strVal val="#ppt_x"/>
                                          </p:val>
                                        </p:tav>
                                        <p:tav tm="100000">
                                          <p:val>
                                            <p:strVal val="#ppt_x"/>
                                          </p:val>
                                        </p:tav>
                                      </p:tavLst>
                                    </p:anim>
                                    <p:anim calcmode="lin" valueType="num">
                                      <p:cBhvr additive="base">
                                        <p:cTn id="20" dur="750" fill="hold"/>
                                        <p:tgtEl>
                                          <p:spTgt spid="91"/>
                                        </p:tgtEl>
                                        <p:attrNameLst>
                                          <p:attrName>ppt_y</p:attrName>
                                        </p:attrNameLst>
                                      </p:cBhvr>
                                      <p:tavLst>
                                        <p:tav tm="0">
                                          <p:val>
                                            <p:strVal val="1+#ppt_h/2"/>
                                          </p:val>
                                        </p:tav>
                                        <p:tav tm="100000">
                                          <p:val>
                                            <p:strVal val="#ppt_y"/>
                                          </p:val>
                                        </p:tav>
                                      </p:tavLst>
                                    </p:anim>
                                  </p:childTnLst>
                                </p:cTn>
                              </p:par>
                              <p:par>
                                <p:cTn id="21" presetID="2" presetClass="exit" presetSubtype="4" accel="100000" fill="hold" grpId="1" nodeType="withEffect">
                                  <p:stCondLst>
                                    <p:cond delay="4000"/>
                                  </p:stCondLst>
                                  <p:childTnLst>
                                    <p:anim calcmode="lin" valueType="num">
                                      <p:cBhvr additive="base">
                                        <p:cTn id="22" dur="500"/>
                                        <p:tgtEl>
                                          <p:spTgt spid="91"/>
                                        </p:tgtEl>
                                        <p:attrNameLst>
                                          <p:attrName>ppt_x</p:attrName>
                                        </p:attrNameLst>
                                      </p:cBhvr>
                                      <p:tavLst>
                                        <p:tav tm="0">
                                          <p:val>
                                            <p:strVal val="ppt_x"/>
                                          </p:val>
                                        </p:tav>
                                        <p:tav tm="100000">
                                          <p:val>
                                            <p:strVal val="ppt_x"/>
                                          </p:val>
                                        </p:tav>
                                      </p:tavLst>
                                    </p:anim>
                                    <p:anim calcmode="lin" valueType="num">
                                      <p:cBhvr additive="base">
                                        <p:cTn id="23" dur="500"/>
                                        <p:tgtEl>
                                          <p:spTgt spid="91"/>
                                        </p:tgtEl>
                                        <p:attrNameLst>
                                          <p:attrName>ppt_y</p:attrName>
                                        </p:attrNameLst>
                                      </p:cBhvr>
                                      <p:tavLst>
                                        <p:tav tm="0">
                                          <p:val>
                                            <p:strVal val="ppt_y"/>
                                          </p:val>
                                        </p:tav>
                                        <p:tav tm="100000">
                                          <p:val>
                                            <p:strVal val="1+ppt_h/2"/>
                                          </p:val>
                                        </p:tav>
                                      </p:tavLst>
                                    </p:anim>
                                    <p:set>
                                      <p:cBhvr>
                                        <p:cTn id="24" dur="1" fill="hold">
                                          <p:stCondLst>
                                            <p:cond delay="499"/>
                                          </p:stCondLst>
                                        </p:cTn>
                                        <p:tgtEl>
                                          <p:spTgt spid="91"/>
                                        </p:tgtEl>
                                        <p:attrNameLst>
                                          <p:attrName>style.visibility</p:attrName>
                                        </p:attrNameLst>
                                      </p:cBhvr>
                                      <p:to>
                                        <p:strVal val="hidden"/>
                                      </p:to>
                                    </p:set>
                                  </p:childTnLst>
                                </p:cTn>
                              </p:par>
                              <p:par>
                                <p:cTn id="25" presetID="2" presetClass="exit" presetSubtype="2" accel="100000" fill="hold" grpId="1" nodeType="withEffect">
                                  <p:stCondLst>
                                    <p:cond delay="4000"/>
                                  </p:stCondLst>
                                  <p:childTnLst>
                                    <p:anim calcmode="lin" valueType="num">
                                      <p:cBhvr additive="base">
                                        <p:cTn id="26" dur="500"/>
                                        <p:tgtEl>
                                          <p:spTgt spid="93"/>
                                        </p:tgtEl>
                                        <p:attrNameLst>
                                          <p:attrName>ppt_x</p:attrName>
                                        </p:attrNameLst>
                                      </p:cBhvr>
                                      <p:tavLst>
                                        <p:tav tm="0">
                                          <p:val>
                                            <p:strVal val="ppt_x"/>
                                          </p:val>
                                        </p:tav>
                                        <p:tav tm="100000">
                                          <p:val>
                                            <p:strVal val="1+ppt_w/2"/>
                                          </p:val>
                                        </p:tav>
                                      </p:tavLst>
                                    </p:anim>
                                    <p:anim calcmode="lin" valueType="num">
                                      <p:cBhvr additive="base">
                                        <p:cTn id="27" dur="500"/>
                                        <p:tgtEl>
                                          <p:spTgt spid="93"/>
                                        </p:tgtEl>
                                        <p:attrNameLst>
                                          <p:attrName>ppt_y</p:attrName>
                                        </p:attrNameLst>
                                      </p:cBhvr>
                                      <p:tavLst>
                                        <p:tav tm="0">
                                          <p:val>
                                            <p:strVal val="ppt_y"/>
                                          </p:val>
                                        </p:tav>
                                        <p:tav tm="100000">
                                          <p:val>
                                            <p:strVal val="ppt_y"/>
                                          </p:val>
                                        </p:tav>
                                      </p:tavLst>
                                    </p:anim>
                                    <p:set>
                                      <p:cBhvr>
                                        <p:cTn id="28" dur="1" fill="hold">
                                          <p:stCondLst>
                                            <p:cond delay="499"/>
                                          </p:stCondLst>
                                        </p:cTn>
                                        <p:tgtEl>
                                          <p:spTgt spid="93"/>
                                        </p:tgtEl>
                                        <p:attrNameLst>
                                          <p:attrName>style.visibility</p:attrName>
                                        </p:attrNameLst>
                                      </p:cBhvr>
                                      <p:to>
                                        <p:strVal val="hidden"/>
                                      </p:to>
                                    </p:set>
                                  </p:childTnLst>
                                </p:cTn>
                              </p:par>
                              <p:par>
                                <p:cTn id="29" presetID="2" presetClass="exit" presetSubtype="1" accel="100000" fill="hold" grpId="1" nodeType="withEffect">
                                  <p:stCondLst>
                                    <p:cond delay="4000"/>
                                  </p:stCondLst>
                                  <p:childTnLst>
                                    <p:anim calcmode="lin" valueType="num">
                                      <p:cBhvr additive="base">
                                        <p:cTn id="30" dur="500"/>
                                        <p:tgtEl>
                                          <p:spTgt spid="92"/>
                                        </p:tgtEl>
                                        <p:attrNameLst>
                                          <p:attrName>ppt_x</p:attrName>
                                        </p:attrNameLst>
                                      </p:cBhvr>
                                      <p:tavLst>
                                        <p:tav tm="0">
                                          <p:val>
                                            <p:strVal val="ppt_x"/>
                                          </p:val>
                                        </p:tav>
                                        <p:tav tm="100000">
                                          <p:val>
                                            <p:strVal val="ppt_x"/>
                                          </p:val>
                                        </p:tav>
                                      </p:tavLst>
                                    </p:anim>
                                    <p:anim calcmode="lin" valueType="num">
                                      <p:cBhvr additive="base">
                                        <p:cTn id="31" dur="500"/>
                                        <p:tgtEl>
                                          <p:spTgt spid="92"/>
                                        </p:tgtEl>
                                        <p:attrNameLst>
                                          <p:attrName>ppt_y</p:attrName>
                                        </p:attrNameLst>
                                      </p:cBhvr>
                                      <p:tavLst>
                                        <p:tav tm="0">
                                          <p:val>
                                            <p:strVal val="ppt_y"/>
                                          </p:val>
                                        </p:tav>
                                        <p:tav tm="100000">
                                          <p:val>
                                            <p:strVal val="0-ppt_h/2"/>
                                          </p:val>
                                        </p:tav>
                                      </p:tavLst>
                                    </p:anim>
                                    <p:set>
                                      <p:cBhvr>
                                        <p:cTn id="32" dur="1" fill="hold">
                                          <p:stCondLst>
                                            <p:cond delay="499"/>
                                          </p:stCondLst>
                                        </p:cTn>
                                        <p:tgtEl>
                                          <p:spTgt spid="9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P spid="91" grpId="1"/>
      <p:bldP spid="92" grpId="0"/>
      <p:bldP spid="92" grpId="1"/>
      <p:bldP spid="93" grpId="0"/>
      <p:bldP spid="93" grpId="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6870151-9189-4C3A-8379-EF3D95827A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oy cars lined up in a row on floor">
            <a:extLst>
              <a:ext uri="{FF2B5EF4-FFF2-40B4-BE49-F238E27FC236}">
                <a16:creationId xmlns:a16="http://schemas.microsoft.com/office/drawing/2014/main" id="{9068655A-6582-40DA-8BE2-1CC38E231061}"/>
              </a:ext>
            </a:extLst>
          </p:cNvPr>
          <p:cNvPicPr>
            <a:picLocks noChangeAspect="1"/>
          </p:cNvPicPr>
          <p:nvPr/>
        </p:nvPicPr>
        <p:blipFill rotWithShape="1">
          <a:blip r:embed="rId2">
            <a:alphaModFix amt="50000"/>
          </a:blip>
          <a:srcRect t="15412" r="-1" b="-1"/>
          <a:stretch/>
        </p:blipFill>
        <p:spPr>
          <a:xfrm>
            <a:off x="305" y="10"/>
            <a:ext cx="12191695" cy="6857990"/>
          </a:xfrm>
          <a:prstGeom prst="rect">
            <a:avLst/>
          </a:prstGeom>
        </p:spPr>
      </p:pic>
      <p:sp>
        <p:nvSpPr>
          <p:cNvPr id="11" name="Slide Number Placeholder 7">
            <a:extLst>
              <a:ext uri="{FF2B5EF4-FFF2-40B4-BE49-F238E27FC236}">
                <a16:creationId xmlns:a16="http://schemas.microsoft.com/office/drawing/2014/main" id="{123EA69C-102A-4DD0-9547-05DCD271D159}"/>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12301" y="443732"/>
            <a:ext cx="811019" cy="503578"/>
          </a:xfrm>
          <a:prstGeom prst="rect">
            <a:avLst/>
          </a:prstGeom>
        </p:spPr>
        <p:txBody>
          <a:bodyPr vert="horz" lIns="91440" tIns="45720" rIns="91440" bIns="45720" rtlCol="0" anchor="t"/>
          <a:lstStyle>
            <a:defPPr>
              <a:defRPr lang="en-US"/>
            </a:defPPr>
            <a:lvl1pPr marL="0" algn="r" defTabSz="457200" rtl="0" eaLnBrk="1" latinLnBrk="0" hangingPunct="1">
              <a:defRPr sz="28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13" name="Footer Placeholder 6">
            <a:extLst>
              <a:ext uri="{FF2B5EF4-FFF2-40B4-BE49-F238E27FC236}">
                <a16:creationId xmlns:a16="http://schemas.microsoft.com/office/drawing/2014/main" id="{6A862265-5CA3-4C40-8582-7534C3B03C2A}"/>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76636" y="540921"/>
            <a:ext cx="4973915" cy="309201"/>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
        <p:nvSpPr>
          <p:cNvPr id="15" name="Rectangle 14">
            <a:extLst>
              <a:ext uri="{FF2B5EF4-FFF2-40B4-BE49-F238E27FC236}">
                <a16:creationId xmlns:a16="http://schemas.microsoft.com/office/drawing/2014/main" id="{600EF80B-0391-4082-9AF5-F15B091B4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93800"/>
            <a:ext cx="12192000" cy="5664199"/>
          </a:xfrm>
          <a:prstGeom prst="rect">
            <a:avLst/>
          </a:prstGeom>
          <a:gradFill flip="none" rotWithShape="1">
            <a:gsLst>
              <a:gs pos="0">
                <a:schemeClr val="bg2">
                  <a:lumMod val="87000"/>
                  <a:alpha val="4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FD6B91B-6198-460A-9E23-F93113FA8A63}"/>
              </a:ext>
            </a:extLst>
          </p:cNvPr>
          <p:cNvSpPr>
            <a:spLocks noGrp="1"/>
          </p:cNvSpPr>
          <p:nvPr>
            <p:ph type="title"/>
          </p:nvPr>
        </p:nvSpPr>
        <p:spPr>
          <a:xfrm>
            <a:off x="1130271" y="1193800"/>
            <a:ext cx="3193050" cy="4699000"/>
          </a:xfrm>
        </p:spPr>
        <p:txBody>
          <a:bodyPr anchor="ctr">
            <a:normAutofit/>
          </a:bodyPr>
          <a:lstStyle/>
          <a:p>
            <a:r>
              <a:rPr lang="en-IN" sz="2700" b="1" dirty="0">
                <a:effectLst>
                  <a:outerShdw blurRad="38100" dist="38100" dir="2700000" algn="tl">
                    <a:srgbClr val="000000">
                      <a:alpha val="43137"/>
                    </a:srgbClr>
                  </a:outerShdw>
                </a:effectLst>
              </a:rPr>
              <a:t>                      </a:t>
            </a:r>
            <a:r>
              <a:rPr lang="en-IN" sz="2700" b="1" u="sng" dirty="0">
                <a:effectLst>
                  <a:outerShdw blurRad="38100" dist="38100" dir="2700000" algn="tl">
                    <a:srgbClr val="000000">
                      <a:alpha val="43137"/>
                    </a:srgbClr>
                  </a:outerShdw>
                </a:effectLst>
              </a:rPr>
              <a:t>INTRODUCTION</a:t>
            </a:r>
          </a:p>
        </p:txBody>
      </p:sp>
      <p:cxnSp>
        <p:nvCxnSpPr>
          <p:cNvPr id="17" name="Straight Connector 16">
            <a:extLst>
              <a:ext uri="{FF2B5EF4-FFF2-40B4-BE49-F238E27FC236}">
                <a16:creationId xmlns:a16="http://schemas.microsoft.com/office/drawing/2014/main" id="{D33AC32D-5F44-45F7-A0BD-7C11A86BE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200"/>
            <a:ext cx="0" cy="3657600"/>
          </a:xfrm>
          <a:prstGeom prst="line">
            <a:avLst/>
          </a:prstGeom>
          <a:ln w="317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C730ED1-2368-432E-9844-FFAF3B8A6011}"/>
              </a:ext>
            </a:extLst>
          </p:cNvPr>
          <p:cNvSpPr>
            <a:spLocks noGrp="1"/>
          </p:cNvSpPr>
          <p:nvPr>
            <p:ph idx="1"/>
          </p:nvPr>
        </p:nvSpPr>
        <p:spPr>
          <a:xfrm>
            <a:off x="5164079" y="3543300"/>
            <a:ext cx="6085091" cy="4072878"/>
          </a:xfrm>
        </p:spPr>
        <p:txBody>
          <a:bodyPr anchor="ctr">
            <a:normAutofit/>
          </a:bodyPr>
          <a:lstStyle/>
          <a:p>
            <a:pPr marL="0" indent="0">
              <a:buNone/>
            </a:pPr>
            <a:endParaRPr lang="en-IN" b="0" i="0" dirty="0">
              <a:effectLst/>
              <a:latin typeface="Adobe Ming Std L" panose="02020300000000000000" pitchFamily="18" charset="-128"/>
              <a:ea typeface="Adobe Ming Std L" panose="02020300000000000000" pitchFamily="18" charset="-128"/>
              <a:cs typeface="Adobe Hebrew" panose="02040503050201020203" pitchFamily="18" charset="-79"/>
            </a:endParaRPr>
          </a:p>
          <a:p>
            <a:r>
              <a:rPr lang="en-US" dirty="0"/>
              <a:t>This project is designed so as to be used by Car Rental Company specializing in renting cars to customers. </a:t>
            </a:r>
          </a:p>
          <a:p>
            <a:r>
              <a:rPr lang="en-US" sz="2000" dirty="0"/>
              <a:t>It is an online system through which customers can view available cars, register, view profile and book car.</a:t>
            </a:r>
            <a:endParaRPr lang="en-US" sz="2400" b="1" dirty="0">
              <a:solidFill>
                <a:schemeClr val="tx1">
                  <a:lumMod val="95000"/>
                  <a:lumOff val="5000"/>
                </a:schemeClr>
              </a:solidFill>
              <a:latin typeface="Adobe Ming Std L" panose="02020300000000000000" pitchFamily="18" charset="-128"/>
              <a:ea typeface="Adobe Ming Std L" panose="02020300000000000000" pitchFamily="18" charset="-128"/>
              <a:cs typeface="Adobe Hebrew" panose="02040503050201020203" pitchFamily="18" charset="-79"/>
            </a:endParaRPr>
          </a:p>
          <a:p>
            <a:endParaRPr lang="en-US" b="1" dirty="0">
              <a:latin typeface="Adobe Ming Std L" panose="02020300000000000000" pitchFamily="18" charset="-128"/>
              <a:ea typeface="Adobe Ming Std L" panose="02020300000000000000" pitchFamily="18" charset="-128"/>
              <a:cs typeface="Adobe Hebrew" panose="02040503050201020203" pitchFamily="18" charset="-79"/>
            </a:endParaRPr>
          </a:p>
          <a:p>
            <a:endParaRPr lang="en-US" b="1" i="0" dirty="0">
              <a:effectLst/>
              <a:latin typeface="Adobe Ming Std L" panose="02020300000000000000" pitchFamily="18" charset="-128"/>
              <a:ea typeface="Adobe Ming Std L" panose="02020300000000000000" pitchFamily="18" charset="-128"/>
              <a:cs typeface="Adobe Hebrew" panose="02040503050201020203" pitchFamily="18" charset="-79"/>
            </a:endParaRPr>
          </a:p>
          <a:p>
            <a:pPr marL="0" indent="0">
              <a:buNone/>
            </a:pPr>
            <a:r>
              <a:rPr lang="en-US" b="1" dirty="0">
                <a:latin typeface="Adobe Ming Std L" panose="02020300000000000000" pitchFamily="18" charset="-128"/>
                <a:ea typeface="Adobe Ming Std L" panose="02020300000000000000" pitchFamily="18" charset="-128"/>
              </a:rPr>
              <a:t>  </a:t>
            </a:r>
            <a:endParaRPr lang="en-US" b="1" i="0" dirty="0">
              <a:effectLst/>
              <a:latin typeface="Adobe Ming Std L" panose="02020300000000000000" pitchFamily="18" charset="-128"/>
              <a:ea typeface="Adobe Ming Std L" panose="02020300000000000000" pitchFamily="18" charset="-128"/>
            </a:endParaRPr>
          </a:p>
          <a:p>
            <a:endParaRPr lang="en-US" b="0" i="0" dirty="0">
              <a:effectLst/>
              <a:latin typeface="Adobe Ming Std L" panose="02020300000000000000" pitchFamily="18" charset="-128"/>
              <a:ea typeface="Adobe Ming Std L" panose="02020300000000000000" pitchFamily="18" charset="-128"/>
            </a:endParaRPr>
          </a:p>
          <a:p>
            <a:endParaRPr lang="en-US" b="0" i="0" dirty="0">
              <a:effectLst/>
              <a:latin typeface="Adobe Ming Std L" panose="02020300000000000000" pitchFamily="18" charset="-128"/>
              <a:ea typeface="Adobe Ming Std L" panose="02020300000000000000" pitchFamily="18" charset="-128"/>
            </a:endParaRPr>
          </a:p>
          <a:p>
            <a:endParaRPr lang="en-US" b="0" i="0" dirty="0">
              <a:effectLst/>
              <a:latin typeface="Adobe Ming Std L" panose="02020300000000000000" pitchFamily="18" charset="-128"/>
              <a:ea typeface="Adobe Ming Std L" panose="02020300000000000000" pitchFamily="18" charset="-128"/>
            </a:endParaRPr>
          </a:p>
          <a:p>
            <a:endParaRPr lang="en-US" b="0" i="0" dirty="0">
              <a:effectLst/>
              <a:latin typeface="Adobe Ming Std L" panose="02020300000000000000" pitchFamily="18" charset="-128"/>
              <a:ea typeface="Adobe Ming Std L" panose="02020300000000000000" pitchFamily="18" charset="-128"/>
            </a:endParaRPr>
          </a:p>
          <a:p>
            <a:endParaRPr lang="en-IN" b="0" i="0" dirty="0">
              <a:effectLst/>
              <a:latin typeface="Adobe Ming Std L" panose="02020300000000000000" pitchFamily="18" charset="-128"/>
              <a:ea typeface="Adobe Ming Std L" panose="02020300000000000000" pitchFamily="18" charset="-128"/>
            </a:endParaRPr>
          </a:p>
          <a:p>
            <a:endParaRPr lang="en-US" b="0" i="0" dirty="0">
              <a:effectLst/>
              <a:latin typeface="arial" panose="020B0604020202020204" pitchFamily="34" charset="0"/>
            </a:endParaRPr>
          </a:p>
          <a:p>
            <a:endParaRPr lang="en-IN" b="1" u="sng" dirty="0">
              <a:latin typeface="Adobe Hebrew" panose="02040503050201020203" pitchFamily="18" charset="-79"/>
              <a:cs typeface="Adobe Hebrew" panose="02040503050201020203" pitchFamily="18" charset="-79"/>
            </a:endParaRPr>
          </a:p>
        </p:txBody>
      </p:sp>
      <p:sp>
        <p:nvSpPr>
          <p:cNvPr id="19" name="Date Placeholder 1">
            <a:extLst>
              <a:ext uri="{FF2B5EF4-FFF2-40B4-BE49-F238E27FC236}">
                <a16:creationId xmlns:a16="http://schemas.microsoft.com/office/drawing/2014/main" id="{3FBF03E8-C602-4192-9C52-F84B29FDCC88}"/>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3229" y="6007878"/>
            <a:ext cx="3500715" cy="309201"/>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Tree>
    <p:extLst>
      <p:ext uri="{BB962C8B-B14F-4D97-AF65-F5344CB8AC3E}">
        <p14:creationId xmlns:p14="http://schemas.microsoft.com/office/powerpoint/2010/main" val="25298041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6870151-9189-4C3A-8379-EF3D95827A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ntique cash register keys">
            <a:extLst>
              <a:ext uri="{FF2B5EF4-FFF2-40B4-BE49-F238E27FC236}">
                <a16:creationId xmlns:a16="http://schemas.microsoft.com/office/drawing/2014/main" id="{9AEEE1E5-553D-4368-84E3-377C90197607}"/>
              </a:ext>
            </a:extLst>
          </p:cNvPr>
          <p:cNvPicPr>
            <a:picLocks noChangeAspect="1"/>
          </p:cNvPicPr>
          <p:nvPr/>
        </p:nvPicPr>
        <p:blipFill rotWithShape="1">
          <a:blip r:embed="rId2">
            <a:alphaModFix amt="50000"/>
          </a:blip>
          <a:srcRect t="9654" r="-1" b="5756"/>
          <a:stretch/>
        </p:blipFill>
        <p:spPr>
          <a:xfrm>
            <a:off x="305" y="10"/>
            <a:ext cx="12191695" cy="6857990"/>
          </a:xfrm>
          <a:prstGeom prst="rect">
            <a:avLst/>
          </a:prstGeom>
        </p:spPr>
      </p:pic>
      <p:sp>
        <p:nvSpPr>
          <p:cNvPr id="11" name="Slide Number Placeholder 7">
            <a:extLst>
              <a:ext uri="{FF2B5EF4-FFF2-40B4-BE49-F238E27FC236}">
                <a16:creationId xmlns:a16="http://schemas.microsoft.com/office/drawing/2014/main" id="{123EA69C-102A-4DD0-9547-05DCD271D159}"/>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12301" y="443732"/>
            <a:ext cx="811019" cy="503578"/>
          </a:xfrm>
          <a:prstGeom prst="rect">
            <a:avLst/>
          </a:prstGeom>
        </p:spPr>
        <p:txBody>
          <a:bodyPr vert="horz" lIns="91440" tIns="45720" rIns="91440" bIns="45720" rtlCol="0" anchor="t"/>
          <a:lstStyle>
            <a:defPPr>
              <a:defRPr lang="en-US"/>
            </a:defPPr>
            <a:lvl1pPr marL="0" algn="r" defTabSz="457200" rtl="0" eaLnBrk="1" latinLnBrk="0" hangingPunct="1">
              <a:defRPr sz="28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13" name="Footer Placeholder 6">
            <a:extLst>
              <a:ext uri="{FF2B5EF4-FFF2-40B4-BE49-F238E27FC236}">
                <a16:creationId xmlns:a16="http://schemas.microsoft.com/office/drawing/2014/main" id="{6A862265-5CA3-4C40-8582-7534C3B03C2A}"/>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76636" y="540921"/>
            <a:ext cx="4973915" cy="309201"/>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
        <p:nvSpPr>
          <p:cNvPr id="15" name="Rectangle 14">
            <a:extLst>
              <a:ext uri="{FF2B5EF4-FFF2-40B4-BE49-F238E27FC236}">
                <a16:creationId xmlns:a16="http://schemas.microsoft.com/office/drawing/2014/main" id="{600EF80B-0391-4082-9AF5-F15B091B4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93800"/>
            <a:ext cx="12192000" cy="5664199"/>
          </a:xfrm>
          <a:prstGeom prst="rect">
            <a:avLst/>
          </a:prstGeom>
          <a:gradFill flip="none" rotWithShape="1">
            <a:gsLst>
              <a:gs pos="0">
                <a:schemeClr val="bg2">
                  <a:lumMod val="87000"/>
                  <a:alpha val="4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FD6B91B-6198-460A-9E23-F93113FA8A63}"/>
              </a:ext>
            </a:extLst>
          </p:cNvPr>
          <p:cNvSpPr>
            <a:spLocks noGrp="1"/>
          </p:cNvSpPr>
          <p:nvPr>
            <p:ph type="title"/>
          </p:nvPr>
        </p:nvSpPr>
        <p:spPr>
          <a:xfrm>
            <a:off x="1130271" y="1193800"/>
            <a:ext cx="3193050" cy="4699000"/>
          </a:xfrm>
        </p:spPr>
        <p:txBody>
          <a:bodyPr anchor="ctr">
            <a:normAutofit/>
          </a:bodyPr>
          <a:lstStyle/>
          <a:p>
            <a:r>
              <a:rPr lang="en-IN" b="1">
                <a:effectLst>
                  <a:outerShdw blurRad="38100" dist="38100" dir="2700000" algn="tl">
                    <a:srgbClr val="000000">
                      <a:alpha val="43137"/>
                    </a:srgbClr>
                  </a:outerShdw>
                </a:effectLst>
              </a:rPr>
              <a:t>                      </a:t>
            </a:r>
            <a:r>
              <a:rPr lang="en-IN" b="1" u="sng">
                <a:effectLst>
                  <a:outerShdw blurRad="38100" dist="38100" dir="2700000" algn="tl">
                    <a:srgbClr val="000000">
                      <a:alpha val="43137"/>
                    </a:srgbClr>
                  </a:outerShdw>
                </a:effectLst>
              </a:rPr>
              <a:t>OBJECTIVE</a:t>
            </a:r>
          </a:p>
        </p:txBody>
      </p:sp>
      <p:cxnSp>
        <p:nvCxnSpPr>
          <p:cNvPr id="17" name="Straight Connector 16">
            <a:extLst>
              <a:ext uri="{FF2B5EF4-FFF2-40B4-BE49-F238E27FC236}">
                <a16:creationId xmlns:a16="http://schemas.microsoft.com/office/drawing/2014/main" id="{D33AC32D-5F44-45F7-A0BD-7C11A86BE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200"/>
            <a:ext cx="0" cy="3657600"/>
          </a:xfrm>
          <a:prstGeom prst="line">
            <a:avLst/>
          </a:prstGeom>
          <a:ln w="317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27" name="Content Placeholder 2">
            <a:extLst>
              <a:ext uri="{FF2B5EF4-FFF2-40B4-BE49-F238E27FC236}">
                <a16:creationId xmlns:a16="http://schemas.microsoft.com/office/drawing/2014/main" id="{CC730ED1-2368-432E-9844-FFAF3B8A6011}"/>
              </a:ext>
            </a:extLst>
          </p:cNvPr>
          <p:cNvSpPr>
            <a:spLocks noGrp="1"/>
          </p:cNvSpPr>
          <p:nvPr>
            <p:ph idx="1"/>
          </p:nvPr>
        </p:nvSpPr>
        <p:spPr>
          <a:xfrm>
            <a:off x="5215115" y="3241675"/>
            <a:ext cx="6085091" cy="4699000"/>
          </a:xfrm>
        </p:spPr>
        <p:txBody>
          <a:bodyPr anchor="ctr">
            <a:normAutofit/>
          </a:bodyPr>
          <a:lstStyle/>
          <a:p>
            <a:endParaRPr lang="en-IN" b="1" dirty="0">
              <a:latin typeface="Adobe Ming Std L" panose="02020300000000000000" pitchFamily="18" charset="-128"/>
              <a:ea typeface="Adobe Ming Std L" panose="02020300000000000000" pitchFamily="18" charset="-128"/>
              <a:cs typeface="Adobe Hebrew" panose="02040503050201020203" pitchFamily="18" charset="-79"/>
            </a:endParaRPr>
          </a:p>
          <a:p>
            <a:endParaRPr lang="en-IN" b="1" i="0" dirty="0">
              <a:effectLst/>
              <a:latin typeface="Adobe Ming Std L" panose="02020300000000000000" pitchFamily="18" charset="-128"/>
              <a:ea typeface="Adobe Ming Std L" panose="02020300000000000000" pitchFamily="18" charset="-128"/>
              <a:cs typeface="Adobe Hebrew" panose="02040503050201020203" pitchFamily="18" charset="-79"/>
            </a:endParaRPr>
          </a:p>
          <a:p>
            <a:r>
              <a:rPr lang="en-US" dirty="0"/>
              <a:t>To produce a JAVA-based system that allow customer to register and reserve car online and for the company to effectively manage their car rental business. </a:t>
            </a:r>
          </a:p>
          <a:p>
            <a:endParaRPr lang="en-US" dirty="0"/>
          </a:p>
          <a:p>
            <a:r>
              <a:rPr lang="en-US" dirty="0"/>
              <a:t>To ease customer’s task whenever they need to rent a car. </a:t>
            </a:r>
            <a:endParaRPr lang="en-IN" b="0" i="0" dirty="0">
              <a:effectLst/>
              <a:latin typeface="Adobe Ming Std L" panose="02020300000000000000" pitchFamily="18" charset="-128"/>
              <a:ea typeface="Adobe Ming Std L" panose="02020300000000000000" pitchFamily="18" charset="-128"/>
              <a:cs typeface="Adobe Hebrew" panose="02040503050201020203" pitchFamily="18" charset="-79"/>
            </a:endParaRPr>
          </a:p>
          <a:p>
            <a:endParaRPr lang="en-IN" b="0" i="0" dirty="0">
              <a:effectLst/>
              <a:latin typeface="Adobe Ming Std L" panose="02020300000000000000" pitchFamily="18" charset="-128"/>
              <a:ea typeface="Adobe Ming Std L" panose="02020300000000000000" pitchFamily="18" charset="-128"/>
              <a:cs typeface="Adobe Hebrew" panose="02040503050201020203" pitchFamily="18" charset="-79"/>
            </a:endParaRPr>
          </a:p>
          <a:p>
            <a:endParaRPr lang="en-IN" b="0" i="0" dirty="0">
              <a:effectLst/>
              <a:latin typeface="Adobe Ming Std L" panose="02020300000000000000" pitchFamily="18" charset="-128"/>
              <a:ea typeface="Adobe Ming Std L" panose="02020300000000000000" pitchFamily="18" charset="-128"/>
              <a:cs typeface="Adobe Hebrew" panose="02040503050201020203" pitchFamily="18" charset="-79"/>
            </a:endParaRPr>
          </a:p>
          <a:p>
            <a:endParaRPr lang="en-US" b="0" i="0" dirty="0">
              <a:effectLst/>
              <a:latin typeface="Adobe Ming Std L" panose="02020300000000000000" pitchFamily="18" charset="-128"/>
              <a:ea typeface="Adobe Ming Std L" panose="02020300000000000000" pitchFamily="18" charset="-128"/>
            </a:endParaRPr>
          </a:p>
          <a:p>
            <a:pPr marL="0" indent="0">
              <a:buNone/>
            </a:pPr>
            <a:endParaRPr lang="en-US" b="0" i="0" dirty="0">
              <a:effectLst/>
              <a:latin typeface="Adobe Ming Std L" panose="02020300000000000000" pitchFamily="18" charset="-128"/>
              <a:ea typeface="Adobe Ming Std L" panose="02020300000000000000" pitchFamily="18" charset="-128"/>
            </a:endParaRPr>
          </a:p>
          <a:p>
            <a:endParaRPr lang="en-US" b="0" i="0" dirty="0">
              <a:effectLst/>
              <a:latin typeface="Adobe Ming Std L" panose="02020300000000000000" pitchFamily="18" charset="-128"/>
              <a:ea typeface="Adobe Ming Std L" panose="02020300000000000000" pitchFamily="18" charset="-128"/>
            </a:endParaRPr>
          </a:p>
          <a:p>
            <a:endParaRPr lang="en-US" b="0" i="0" dirty="0">
              <a:effectLst/>
              <a:latin typeface="Adobe Ming Std L" panose="02020300000000000000" pitchFamily="18" charset="-128"/>
              <a:ea typeface="Adobe Ming Std L" panose="02020300000000000000" pitchFamily="18" charset="-128"/>
            </a:endParaRPr>
          </a:p>
          <a:p>
            <a:endParaRPr lang="en-US" b="0" i="0" dirty="0">
              <a:effectLst/>
              <a:latin typeface="Adobe Ming Std L" panose="02020300000000000000" pitchFamily="18" charset="-128"/>
              <a:ea typeface="Adobe Ming Std L" panose="02020300000000000000" pitchFamily="18" charset="-128"/>
            </a:endParaRPr>
          </a:p>
          <a:p>
            <a:endParaRPr lang="en-US" b="0" i="0" dirty="0">
              <a:effectLst/>
              <a:latin typeface="Adobe Ming Std L" panose="02020300000000000000" pitchFamily="18" charset="-128"/>
              <a:ea typeface="Adobe Ming Std L" panose="02020300000000000000" pitchFamily="18" charset="-128"/>
            </a:endParaRPr>
          </a:p>
          <a:p>
            <a:endParaRPr lang="en-IN" b="0" i="0" dirty="0">
              <a:effectLst/>
              <a:latin typeface="Adobe Ming Std L" panose="02020300000000000000" pitchFamily="18" charset="-128"/>
              <a:ea typeface="Adobe Ming Std L" panose="02020300000000000000" pitchFamily="18" charset="-128"/>
            </a:endParaRPr>
          </a:p>
          <a:p>
            <a:endParaRPr lang="en-US" b="0" i="0" dirty="0">
              <a:effectLst/>
              <a:latin typeface="arial" panose="020B0604020202020204" pitchFamily="34" charset="0"/>
            </a:endParaRPr>
          </a:p>
          <a:p>
            <a:endParaRPr lang="en-IN" b="1" u="sng" dirty="0">
              <a:latin typeface="Adobe Hebrew" panose="02040503050201020203" pitchFamily="18" charset="-79"/>
              <a:cs typeface="Adobe Hebrew" panose="02040503050201020203" pitchFamily="18" charset="-79"/>
            </a:endParaRPr>
          </a:p>
        </p:txBody>
      </p:sp>
      <p:sp>
        <p:nvSpPr>
          <p:cNvPr id="19" name="Date Placeholder 1">
            <a:extLst>
              <a:ext uri="{FF2B5EF4-FFF2-40B4-BE49-F238E27FC236}">
                <a16:creationId xmlns:a16="http://schemas.microsoft.com/office/drawing/2014/main" id="{3FBF03E8-C602-4192-9C52-F84B29FDCC88}"/>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3229" y="6007878"/>
            <a:ext cx="3500715" cy="309201"/>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Tree>
    <p:extLst>
      <p:ext uri="{BB962C8B-B14F-4D97-AF65-F5344CB8AC3E}">
        <p14:creationId xmlns:p14="http://schemas.microsoft.com/office/powerpoint/2010/main" val="20709723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30" name="Rectangle 21">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23">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06212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D6B91B-6198-460A-9E23-F93113FA8A63}"/>
              </a:ext>
            </a:extLst>
          </p:cNvPr>
          <p:cNvSpPr>
            <a:spLocks noGrp="1"/>
          </p:cNvSpPr>
          <p:nvPr>
            <p:ph type="title"/>
          </p:nvPr>
        </p:nvSpPr>
        <p:spPr>
          <a:xfrm>
            <a:off x="849683" y="1240076"/>
            <a:ext cx="2727813" cy="4584527"/>
          </a:xfrm>
        </p:spPr>
        <p:txBody>
          <a:bodyPr>
            <a:normAutofit/>
          </a:bodyPr>
          <a:lstStyle/>
          <a:p>
            <a:r>
              <a:rPr lang="en-IN" b="1" dirty="0">
                <a:solidFill>
                  <a:srgbClr val="FFFFFF"/>
                </a:solidFill>
              </a:rPr>
              <a:t>                         </a:t>
            </a:r>
            <a:r>
              <a:rPr lang="en-IN" b="1" u="sng" dirty="0">
                <a:solidFill>
                  <a:srgbClr val="FFFFFF"/>
                </a:solidFill>
                <a:effectLst>
                  <a:outerShdw blurRad="38100" dist="38100" dir="2700000" algn="tl">
                    <a:srgbClr val="000000">
                      <a:alpha val="43137"/>
                    </a:srgbClr>
                  </a:outerShdw>
                </a:effectLst>
              </a:rPr>
              <a:t>DESIGN</a:t>
            </a:r>
          </a:p>
        </p:txBody>
      </p:sp>
      <p:sp>
        <p:nvSpPr>
          <p:cNvPr id="3" name="Content Placeholder 2">
            <a:extLst>
              <a:ext uri="{FF2B5EF4-FFF2-40B4-BE49-F238E27FC236}">
                <a16:creationId xmlns:a16="http://schemas.microsoft.com/office/drawing/2014/main" id="{CC730ED1-2368-432E-9844-FFAF3B8A6011}"/>
              </a:ext>
            </a:extLst>
          </p:cNvPr>
          <p:cNvSpPr>
            <a:spLocks noGrp="1"/>
          </p:cNvSpPr>
          <p:nvPr>
            <p:ph idx="1"/>
          </p:nvPr>
        </p:nvSpPr>
        <p:spPr>
          <a:xfrm>
            <a:off x="4705594" y="1240077"/>
            <a:ext cx="6034827" cy="4916465"/>
          </a:xfrm>
        </p:spPr>
        <p:txBody>
          <a:bodyPr anchor="t">
            <a:normAutofit/>
          </a:bodyPr>
          <a:lstStyle/>
          <a:p>
            <a:pPr>
              <a:lnSpc>
                <a:spcPct val="110000"/>
              </a:lnSpc>
            </a:pPr>
            <a:r>
              <a:rPr lang="en-IN" sz="1600" b="1" i="0" dirty="0">
                <a:effectLst/>
                <a:latin typeface="Adobe Hebrew" panose="02040503050201020203" pitchFamily="18" charset="-79"/>
                <a:cs typeface="Adobe Hebrew" panose="02040503050201020203" pitchFamily="18" charset="-79"/>
              </a:rPr>
              <a:t>Swing : </a:t>
            </a:r>
            <a:r>
              <a:rPr lang="en-US" sz="1600" b="0" i="0" dirty="0">
                <a:effectLst/>
                <a:latin typeface="Adobe Ming Std L" panose="02020300000000000000" pitchFamily="18" charset="-128"/>
                <a:ea typeface="Adobe Ming Std L" panose="02020300000000000000" pitchFamily="18" charset="-128"/>
              </a:rPr>
              <a:t>Swing is a GUI widget toolkit for Java</a:t>
            </a:r>
          </a:p>
          <a:p>
            <a:pPr>
              <a:lnSpc>
                <a:spcPct val="110000"/>
              </a:lnSpc>
            </a:pPr>
            <a:r>
              <a:rPr lang="en-IN" sz="1600" b="1" i="0" dirty="0">
                <a:effectLst/>
                <a:latin typeface="Adobe Hebrew" panose="02040503050201020203" pitchFamily="18" charset="-79"/>
                <a:ea typeface="Adobe Ming Std L" panose="02020300000000000000" pitchFamily="18" charset="-128"/>
                <a:cs typeface="Adobe Hebrew" panose="02040503050201020203" pitchFamily="18" charset="-79"/>
              </a:rPr>
              <a:t>JDBC :</a:t>
            </a:r>
            <a:r>
              <a:rPr lang="en-US" sz="1600" b="0" i="0" dirty="0">
                <a:effectLst/>
                <a:latin typeface="Adobe Ming Std L" panose="02020300000000000000" pitchFamily="18" charset="-128"/>
                <a:ea typeface="Adobe Ming Std L" panose="02020300000000000000" pitchFamily="18" charset="-128"/>
              </a:rPr>
              <a:t>JDBC stands for </a:t>
            </a:r>
            <a:r>
              <a:rPr lang="en-US" sz="1600" b="1" i="0" dirty="0">
                <a:effectLst/>
                <a:latin typeface="Adobe Ming Std L" panose="02020300000000000000" pitchFamily="18" charset="-128"/>
                <a:ea typeface="Adobe Ming Std L" panose="02020300000000000000" pitchFamily="18" charset="-128"/>
              </a:rPr>
              <a:t>J</a:t>
            </a:r>
            <a:r>
              <a:rPr lang="en-US" sz="1600" b="0" i="0" dirty="0">
                <a:effectLst/>
                <a:latin typeface="Adobe Ming Std L" panose="02020300000000000000" pitchFamily="18" charset="-128"/>
                <a:ea typeface="Adobe Ming Std L" panose="02020300000000000000" pitchFamily="18" charset="-128"/>
              </a:rPr>
              <a:t>ava </a:t>
            </a:r>
            <a:r>
              <a:rPr lang="en-US" sz="1600" b="1" i="0" dirty="0">
                <a:effectLst/>
                <a:latin typeface="Adobe Ming Std L" panose="02020300000000000000" pitchFamily="18" charset="-128"/>
                <a:ea typeface="Adobe Ming Std L" panose="02020300000000000000" pitchFamily="18" charset="-128"/>
              </a:rPr>
              <a:t>D</a:t>
            </a:r>
            <a:r>
              <a:rPr lang="en-US" sz="1600" b="0" i="0" dirty="0">
                <a:effectLst/>
                <a:latin typeface="Adobe Ming Std L" panose="02020300000000000000" pitchFamily="18" charset="-128"/>
                <a:ea typeface="Adobe Ming Std L" panose="02020300000000000000" pitchFamily="18" charset="-128"/>
              </a:rPr>
              <a:t>ata</a:t>
            </a:r>
            <a:r>
              <a:rPr lang="en-US" sz="1600" b="1" i="0" dirty="0">
                <a:effectLst/>
                <a:latin typeface="Adobe Ming Std L" panose="02020300000000000000" pitchFamily="18" charset="-128"/>
                <a:ea typeface="Adobe Ming Std L" panose="02020300000000000000" pitchFamily="18" charset="-128"/>
              </a:rPr>
              <a:t>b</a:t>
            </a:r>
            <a:r>
              <a:rPr lang="en-US" sz="1600" b="0" i="0" dirty="0">
                <a:effectLst/>
                <a:latin typeface="Adobe Ming Std L" panose="02020300000000000000" pitchFamily="18" charset="-128"/>
                <a:ea typeface="Adobe Ming Std L" panose="02020300000000000000" pitchFamily="18" charset="-128"/>
              </a:rPr>
              <a:t>ase </a:t>
            </a:r>
            <a:r>
              <a:rPr lang="en-US" sz="1600" b="1" i="0" dirty="0">
                <a:effectLst/>
                <a:latin typeface="Adobe Ming Std L" panose="02020300000000000000" pitchFamily="18" charset="-128"/>
                <a:ea typeface="Adobe Ming Std L" panose="02020300000000000000" pitchFamily="18" charset="-128"/>
              </a:rPr>
              <a:t>C</a:t>
            </a:r>
            <a:r>
              <a:rPr lang="en-US" sz="1600" b="0" i="0" dirty="0">
                <a:effectLst/>
                <a:latin typeface="Adobe Ming Std L" panose="02020300000000000000" pitchFamily="18" charset="-128"/>
                <a:ea typeface="Adobe Ming Std L" panose="02020300000000000000" pitchFamily="18" charset="-128"/>
              </a:rPr>
              <a:t>onnectivity, which is a standard Java API for database-independent connectivity between the Java programming language and a wide range of databases.</a:t>
            </a:r>
            <a:endParaRPr lang="en-US" sz="1600" b="1" i="0" dirty="0">
              <a:effectLst/>
              <a:latin typeface="Adobe Ming Std L" panose="02020300000000000000" pitchFamily="18" charset="-128"/>
              <a:ea typeface="Adobe Ming Std L" panose="02020300000000000000" pitchFamily="18" charset="-128"/>
              <a:cs typeface="Adobe Hebrew" panose="02040503050201020203" pitchFamily="18" charset="-79"/>
            </a:endParaRPr>
          </a:p>
          <a:p>
            <a:pPr>
              <a:lnSpc>
                <a:spcPct val="110000"/>
              </a:lnSpc>
            </a:pPr>
            <a:r>
              <a:rPr lang="en-IN" sz="1600" b="1" i="0" dirty="0" err="1">
                <a:effectLst/>
                <a:latin typeface="Adobe Hebrew" panose="02040503050201020203" pitchFamily="18" charset="-79"/>
                <a:cs typeface="Adobe Hebrew" panose="02040503050201020203" pitchFamily="18" charset="-79"/>
              </a:rPr>
              <a:t>JFrame</a:t>
            </a:r>
            <a:r>
              <a:rPr lang="en-IN" sz="1600" b="0" i="0" dirty="0">
                <a:effectLst/>
                <a:latin typeface="erdana"/>
              </a:rPr>
              <a:t> : </a:t>
            </a:r>
            <a:r>
              <a:rPr lang="en-US" sz="1600" b="0" i="0" dirty="0" err="1">
                <a:effectLst/>
                <a:latin typeface="Adobe Ming Std L" panose="02020300000000000000" pitchFamily="18" charset="-128"/>
                <a:ea typeface="Adobe Ming Std L" panose="02020300000000000000" pitchFamily="18" charset="-128"/>
              </a:rPr>
              <a:t>JFrame</a:t>
            </a:r>
            <a:r>
              <a:rPr lang="en-US" sz="1600" b="0" i="0" dirty="0">
                <a:effectLst/>
                <a:latin typeface="Adobe Ming Std L" panose="02020300000000000000" pitchFamily="18" charset="-128"/>
                <a:ea typeface="Adobe Ming Std L" panose="02020300000000000000" pitchFamily="18" charset="-128"/>
              </a:rPr>
              <a:t> class is a type of container which inherits the </a:t>
            </a:r>
            <a:r>
              <a:rPr lang="en-US" sz="1600" b="0" i="0" dirty="0" err="1">
                <a:effectLst/>
                <a:latin typeface="Adobe Ming Std L" panose="02020300000000000000" pitchFamily="18" charset="-128"/>
                <a:ea typeface="Adobe Ming Std L" panose="02020300000000000000" pitchFamily="18" charset="-128"/>
              </a:rPr>
              <a:t>java.awt.Frame</a:t>
            </a:r>
            <a:r>
              <a:rPr lang="en-US" sz="1600" b="0" i="0" dirty="0">
                <a:effectLst/>
                <a:latin typeface="Adobe Ming Std L" panose="02020300000000000000" pitchFamily="18" charset="-128"/>
                <a:ea typeface="Adobe Ming Std L" panose="02020300000000000000" pitchFamily="18" charset="-128"/>
              </a:rPr>
              <a:t> class. </a:t>
            </a:r>
            <a:r>
              <a:rPr lang="en-US" sz="1600" b="0" i="0" dirty="0" err="1">
                <a:effectLst/>
                <a:latin typeface="Adobe Ming Std L" panose="02020300000000000000" pitchFamily="18" charset="-128"/>
                <a:ea typeface="Adobe Ming Std L" panose="02020300000000000000" pitchFamily="18" charset="-128"/>
              </a:rPr>
              <a:t>JFrame</a:t>
            </a:r>
            <a:r>
              <a:rPr lang="en-US" sz="1600" b="0" i="0" dirty="0">
                <a:effectLst/>
                <a:latin typeface="Adobe Ming Std L" panose="02020300000000000000" pitchFamily="18" charset="-128"/>
                <a:ea typeface="Adobe Ming Std L" panose="02020300000000000000" pitchFamily="18" charset="-128"/>
              </a:rPr>
              <a:t> works like the main window where components like labels, buttons, </a:t>
            </a:r>
            <a:r>
              <a:rPr lang="en-US" sz="1600" b="0" i="0" dirty="0" err="1">
                <a:effectLst/>
                <a:latin typeface="Adobe Ming Std L" panose="02020300000000000000" pitchFamily="18" charset="-128"/>
                <a:ea typeface="Adobe Ming Std L" panose="02020300000000000000" pitchFamily="18" charset="-128"/>
              </a:rPr>
              <a:t>textfields</a:t>
            </a:r>
            <a:r>
              <a:rPr lang="en-US" sz="1600" b="0" i="0" dirty="0">
                <a:effectLst/>
                <a:latin typeface="Adobe Ming Std L" panose="02020300000000000000" pitchFamily="18" charset="-128"/>
                <a:ea typeface="Adobe Ming Std L" panose="02020300000000000000" pitchFamily="18" charset="-128"/>
              </a:rPr>
              <a:t> are added to create a GUI.</a:t>
            </a:r>
          </a:p>
          <a:p>
            <a:pPr>
              <a:lnSpc>
                <a:spcPct val="110000"/>
              </a:lnSpc>
            </a:pPr>
            <a:r>
              <a:rPr lang="en-IN" sz="1600" b="1" i="0" dirty="0" err="1">
                <a:effectLst/>
                <a:latin typeface="Adobe Hebrew" panose="02040503050201020203" pitchFamily="18" charset="-79"/>
                <a:cs typeface="Adobe Hebrew" panose="02040503050201020203" pitchFamily="18" charset="-79"/>
              </a:rPr>
              <a:t>JButton</a:t>
            </a:r>
            <a:r>
              <a:rPr lang="en-IN" sz="1600" b="0" i="0" dirty="0">
                <a:effectLst/>
                <a:latin typeface="Adobe Hebrew" panose="02040503050201020203" pitchFamily="18" charset="-79"/>
                <a:cs typeface="Adobe Hebrew" panose="02040503050201020203" pitchFamily="18" charset="-79"/>
              </a:rPr>
              <a:t> : </a:t>
            </a:r>
            <a:r>
              <a:rPr lang="en-US" sz="1600" b="0" i="0" dirty="0">
                <a:effectLst/>
                <a:latin typeface="Adobe Ming Std L" panose="02020300000000000000" pitchFamily="18" charset="-128"/>
                <a:ea typeface="Adobe Ming Std L" panose="02020300000000000000" pitchFamily="18" charset="-128"/>
              </a:rPr>
              <a:t>The </a:t>
            </a:r>
            <a:r>
              <a:rPr lang="en-US" sz="1600" b="0" i="0" dirty="0" err="1">
                <a:effectLst/>
                <a:latin typeface="Adobe Ming Std L" panose="02020300000000000000" pitchFamily="18" charset="-128"/>
                <a:ea typeface="Adobe Ming Std L" panose="02020300000000000000" pitchFamily="18" charset="-128"/>
              </a:rPr>
              <a:t>JButton</a:t>
            </a:r>
            <a:r>
              <a:rPr lang="en-US" sz="1600" b="0" i="0" dirty="0">
                <a:effectLst/>
                <a:latin typeface="Adobe Ming Std L" panose="02020300000000000000" pitchFamily="18" charset="-128"/>
                <a:ea typeface="Adobe Ming Std L" panose="02020300000000000000" pitchFamily="18" charset="-128"/>
              </a:rPr>
              <a:t> class is used to create a labeled button that has platform independent implementation. The application result in some action when the button is pushed. It inherits </a:t>
            </a:r>
            <a:r>
              <a:rPr lang="en-US" sz="1600" b="0" i="0" dirty="0" err="1">
                <a:effectLst/>
                <a:latin typeface="Adobe Ming Std L" panose="02020300000000000000" pitchFamily="18" charset="-128"/>
                <a:ea typeface="Adobe Ming Std L" panose="02020300000000000000" pitchFamily="18" charset="-128"/>
              </a:rPr>
              <a:t>AbstractButton</a:t>
            </a:r>
            <a:r>
              <a:rPr lang="en-US" sz="1600" b="0" i="0" dirty="0">
                <a:effectLst/>
                <a:latin typeface="Adobe Ming Std L" panose="02020300000000000000" pitchFamily="18" charset="-128"/>
                <a:ea typeface="Adobe Ming Std L" panose="02020300000000000000" pitchFamily="18" charset="-128"/>
              </a:rPr>
              <a:t> class.</a:t>
            </a:r>
          </a:p>
          <a:p>
            <a:pPr>
              <a:lnSpc>
                <a:spcPct val="110000"/>
              </a:lnSpc>
            </a:pPr>
            <a:r>
              <a:rPr lang="en-IN" sz="1600" b="1" i="0" dirty="0" err="1">
                <a:effectLst/>
                <a:latin typeface="Adobe Hebrew" panose="02040503050201020203" pitchFamily="18" charset="-79"/>
                <a:cs typeface="Adobe Hebrew" panose="02040503050201020203" pitchFamily="18" charset="-79"/>
              </a:rPr>
              <a:t>JRadioButton</a:t>
            </a:r>
            <a:r>
              <a:rPr lang="en-IN" sz="1600" b="1" i="0" dirty="0">
                <a:effectLst/>
                <a:latin typeface="Adobe Hebrew" panose="02040503050201020203" pitchFamily="18" charset="-79"/>
                <a:cs typeface="Adobe Hebrew" panose="02040503050201020203" pitchFamily="18" charset="-79"/>
              </a:rPr>
              <a:t> :</a:t>
            </a:r>
            <a:r>
              <a:rPr lang="en-US" sz="1600" b="0" i="0" dirty="0">
                <a:effectLst/>
                <a:latin typeface="Adobe Ming Std L" panose="02020300000000000000" pitchFamily="18" charset="-128"/>
                <a:ea typeface="Adobe Ming Std L" panose="02020300000000000000" pitchFamily="18" charset="-128"/>
              </a:rPr>
              <a:t>The </a:t>
            </a:r>
            <a:r>
              <a:rPr lang="en-US" sz="1600" b="0" i="0" dirty="0" err="1">
                <a:effectLst/>
                <a:latin typeface="Adobe Ming Std L" panose="02020300000000000000" pitchFamily="18" charset="-128"/>
                <a:ea typeface="Adobe Ming Std L" panose="02020300000000000000" pitchFamily="18" charset="-128"/>
              </a:rPr>
              <a:t>JRadioButton</a:t>
            </a:r>
            <a:r>
              <a:rPr lang="en-US" sz="1600" b="0" i="0" dirty="0">
                <a:effectLst/>
                <a:latin typeface="Adobe Ming Std L" panose="02020300000000000000" pitchFamily="18" charset="-128"/>
                <a:ea typeface="Adobe Ming Std L" panose="02020300000000000000" pitchFamily="18" charset="-128"/>
              </a:rPr>
              <a:t> class is used to create a radio button. It is used to choose one option from multiple options.</a:t>
            </a:r>
            <a:endParaRPr lang="en-IN" sz="1600" b="1" i="0" dirty="0">
              <a:effectLst/>
              <a:latin typeface="Adobe Ming Std L" panose="02020300000000000000" pitchFamily="18" charset="-128"/>
              <a:ea typeface="Adobe Ming Std L" panose="02020300000000000000" pitchFamily="18" charset="-128"/>
              <a:cs typeface="Adobe Hebrew" panose="02040503050201020203" pitchFamily="18" charset="-79"/>
            </a:endParaRPr>
          </a:p>
          <a:p>
            <a:pPr>
              <a:lnSpc>
                <a:spcPct val="110000"/>
              </a:lnSpc>
            </a:pPr>
            <a:endParaRPr lang="en-IN" sz="1600" b="0" i="0" dirty="0">
              <a:effectLst/>
              <a:latin typeface="Adobe Ming Std L" panose="02020300000000000000" pitchFamily="18" charset="-128"/>
              <a:ea typeface="Adobe Ming Std L" panose="02020300000000000000" pitchFamily="18" charset="-128"/>
              <a:cs typeface="Adobe Hebrew" panose="02040503050201020203" pitchFamily="18" charset="-79"/>
            </a:endParaRPr>
          </a:p>
          <a:p>
            <a:pPr>
              <a:lnSpc>
                <a:spcPct val="110000"/>
              </a:lnSpc>
            </a:pPr>
            <a:endParaRPr lang="en-US" sz="1600" b="0" i="0" dirty="0">
              <a:effectLst/>
              <a:latin typeface="Adobe Ming Std L" panose="02020300000000000000" pitchFamily="18" charset="-128"/>
              <a:ea typeface="Adobe Ming Std L" panose="02020300000000000000" pitchFamily="18" charset="-128"/>
            </a:endParaRPr>
          </a:p>
          <a:p>
            <a:pPr marL="0" indent="0">
              <a:lnSpc>
                <a:spcPct val="110000"/>
              </a:lnSpc>
              <a:buNone/>
            </a:pPr>
            <a:endParaRPr lang="en-US" sz="1600" b="0" i="0" dirty="0">
              <a:effectLst/>
              <a:latin typeface="Adobe Ming Std L" panose="02020300000000000000" pitchFamily="18" charset="-128"/>
              <a:ea typeface="Adobe Ming Std L" panose="02020300000000000000" pitchFamily="18" charset="-128"/>
            </a:endParaRPr>
          </a:p>
          <a:p>
            <a:pPr>
              <a:lnSpc>
                <a:spcPct val="110000"/>
              </a:lnSpc>
            </a:pPr>
            <a:endParaRPr lang="en-US" sz="1600" b="0" i="0" dirty="0">
              <a:effectLst/>
              <a:latin typeface="Adobe Ming Std L" panose="02020300000000000000" pitchFamily="18" charset="-128"/>
              <a:ea typeface="Adobe Ming Std L" panose="02020300000000000000" pitchFamily="18" charset="-128"/>
            </a:endParaRPr>
          </a:p>
          <a:p>
            <a:pPr>
              <a:lnSpc>
                <a:spcPct val="110000"/>
              </a:lnSpc>
            </a:pPr>
            <a:endParaRPr lang="en-US" sz="1600" b="0" i="0" dirty="0">
              <a:effectLst/>
              <a:latin typeface="Adobe Ming Std L" panose="02020300000000000000" pitchFamily="18" charset="-128"/>
              <a:ea typeface="Adobe Ming Std L" panose="02020300000000000000" pitchFamily="18" charset="-128"/>
            </a:endParaRPr>
          </a:p>
          <a:p>
            <a:pPr>
              <a:lnSpc>
                <a:spcPct val="110000"/>
              </a:lnSpc>
            </a:pPr>
            <a:endParaRPr lang="en-US" sz="1600" b="0" i="0" dirty="0">
              <a:effectLst/>
              <a:latin typeface="Adobe Ming Std L" panose="02020300000000000000" pitchFamily="18" charset="-128"/>
              <a:ea typeface="Adobe Ming Std L" panose="02020300000000000000" pitchFamily="18" charset="-128"/>
            </a:endParaRPr>
          </a:p>
          <a:p>
            <a:pPr>
              <a:lnSpc>
                <a:spcPct val="110000"/>
              </a:lnSpc>
            </a:pPr>
            <a:endParaRPr lang="en-US" sz="1600" b="0" i="0" dirty="0">
              <a:effectLst/>
              <a:latin typeface="Adobe Ming Std L" panose="02020300000000000000" pitchFamily="18" charset="-128"/>
              <a:ea typeface="Adobe Ming Std L" panose="02020300000000000000" pitchFamily="18" charset="-128"/>
            </a:endParaRPr>
          </a:p>
          <a:p>
            <a:pPr>
              <a:lnSpc>
                <a:spcPct val="110000"/>
              </a:lnSpc>
            </a:pPr>
            <a:endParaRPr lang="en-IN" sz="1600" b="0" i="0" dirty="0">
              <a:effectLst/>
              <a:latin typeface="Adobe Ming Std L" panose="02020300000000000000" pitchFamily="18" charset="-128"/>
              <a:ea typeface="Adobe Ming Std L" panose="02020300000000000000" pitchFamily="18" charset="-128"/>
            </a:endParaRPr>
          </a:p>
          <a:p>
            <a:pPr>
              <a:lnSpc>
                <a:spcPct val="110000"/>
              </a:lnSpc>
            </a:pPr>
            <a:endParaRPr lang="en-US" sz="1600" b="0" i="0" dirty="0">
              <a:effectLst/>
              <a:latin typeface="arial" panose="020B0604020202020204" pitchFamily="34" charset="0"/>
            </a:endParaRPr>
          </a:p>
          <a:p>
            <a:pPr>
              <a:lnSpc>
                <a:spcPct val="110000"/>
              </a:lnSpc>
            </a:pPr>
            <a:endParaRPr lang="en-IN" sz="1600" b="1" u="sng" dirty="0">
              <a:latin typeface="Adobe Hebrew" panose="02040503050201020203" pitchFamily="18" charset="-79"/>
              <a:cs typeface="Adobe Hebrew" panose="02040503050201020203" pitchFamily="18" charset="-79"/>
            </a:endParaRPr>
          </a:p>
        </p:txBody>
      </p:sp>
    </p:spTree>
    <p:extLst>
      <p:ext uri="{BB962C8B-B14F-4D97-AF65-F5344CB8AC3E}">
        <p14:creationId xmlns:p14="http://schemas.microsoft.com/office/powerpoint/2010/main" val="27699137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06212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D0EA20E-1D10-4AB6-92C6-02751DF0B858}"/>
              </a:ext>
            </a:extLst>
          </p:cNvPr>
          <p:cNvSpPr>
            <a:spLocks noGrp="1"/>
          </p:cNvSpPr>
          <p:nvPr>
            <p:ph idx="1"/>
          </p:nvPr>
        </p:nvSpPr>
        <p:spPr>
          <a:xfrm>
            <a:off x="4705594" y="1240077"/>
            <a:ext cx="6034827" cy="4916465"/>
          </a:xfrm>
        </p:spPr>
        <p:txBody>
          <a:bodyPr anchor="t">
            <a:normAutofit/>
          </a:bodyPr>
          <a:lstStyle/>
          <a:p>
            <a:pPr>
              <a:lnSpc>
                <a:spcPct val="110000"/>
              </a:lnSpc>
            </a:pPr>
            <a:r>
              <a:rPr lang="en-US" sz="1300" b="1" i="0" dirty="0" err="1">
                <a:effectLst/>
                <a:latin typeface="Adobe Hebrew" panose="02040503050201020203" pitchFamily="18" charset="-79"/>
                <a:cs typeface="Adobe Hebrew" panose="02040503050201020203" pitchFamily="18" charset="-79"/>
              </a:rPr>
              <a:t>JLabel</a:t>
            </a:r>
            <a:r>
              <a:rPr lang="en-US" sz="1300" b="0" i="0" dirty="0">
                <a:effectLst/>
                <a:latin typeface="Adobe Hebrew" panose="02040503050201020203" pitchFamily="18" charset="-79"/>
                <a:cs typeface="Adobe Hebrew" panose="02040503050201020203" pitchFamily="18" charset="-79"/>
              </a:rPr>
              <a:t> : </a:t>
            </a:r>
            <a:r>
              <a:rPr lang="en-US" sz="1300" b="0" i="0" dirty="0">
                <a:effectLst/>
                <a:latin typeface="Adobe Ming Std L" panose="02020300000000000000" pitchFamily="18" charset="-128"/>
                <a:ea typeface="Adobe Ming Std L" panose="02020300000000000000" pitchFamily="18" charset="-128"/>
              </a:rPr>
              <a:t>The object of </a:t>
            </a:r>
            <a:r>
              <a:rPr lang="en-US" sz="1300" b="0" i="0" dirty="0" err="1">
                <a:effectLst/>
                <a:latin typeface="Adobe Ming Std L" panose="02020300000000000000" pitchFamily="18" charset="-128"/>
                <a:ea typeface="Adobe Ming Std L" panose="02020300000000000000" pitchFamily="18" charset="-128"/>
              </a:rPr>
              <a:t>JLabel</a:t>
            </a:r>
            <a:r>
              <a:rPr lang="en-US" sz="1300" b="0" i="0" dirty="0">
                <a:effectLst/>
                <a:latin typeface="Adobe Ming Std L" panose="02020300000000000000" pitchFamily="18" charset="-128"/>
                <a:ea typeface="Adobe Ming Std L" panose="02020300000000000000" pitchFamily="18" charset="-128"/>
              </a:rPr>
              <a:t> class is a component for placing text in a container. It is used to display a single line of read only text. The text can be changed by an application but a user cannot edit it directly. It inherits </a:t>
            </a:r>
            <a:r>
              <a:rPr lang="en-US" sz="1300" b="0" i="0" dirty="0" err="1">
                <a:effectLst/>
                <a:latin typeface="Adobe Ming Std L" panose="02020300000000000000" pitchFamily="18" charset="-128"/>
                <a:ea typeface="Adobe Ming Std L" panose="02020300000000000000" pitchFamily="18" charset="-128"/>
              </a:rPr>
              <a:t>JComponent</a:t>
            </a:r>
            <a:r>
              <a:rPr lang="en-US" sz="1300" b="0" i="0" dirty="0">
                <a:effectLst/>
                <a:latin typeface="Adobe Ming Std L" panose="02020300000000000000" pitchFamily="18" charset="-128"/>
                <a:ea typeface="Adobe Ming Std L" panose="02020300000000000000" pitchFamily="18" charset="-128"/>
              </a:rPr>
              <a:t> class.</a:t>
            </a:r>
          </a:p>
          <a:p>
            <a:pPr>
              <a:lnSpc>
                <a:spcPct val="110000"/>
              </a:lnSpc>
            </a:pPr>
            <a:r>
              <a:rPr lang="en-IN" sz="1300" b="1" i="0" dirty="0">
                <a:effectLst/>
                <a:latin typeface="Adobe Hebrew" panose="02040503050201020203" pitchFamily="18" charset="-79"/>
                <a:cs typeface="Adobe Hebrew" panose="02040503050201020203" pitchFamily="18" charset="-79"/>
              </a:rPr>
              <a:t>Java </a:t>
            </a:r>
            <a:r>
              <a:rPr lang="en-IN" sz="1300" b="1" i="0" dirty="0" err="1">
                <a:effectLst/>
                <a:latin typeface="Adobe Hebrew" panose="02040503050201020203" pitchFamily="18" charset="-79"/>
                <a:cs typeface="Adobe Hebrew" panose="02040503050201020203" pitchFamily="18" charset="-79"/>
              </a:rPr>
              <a:t>JTextField</a:t>
            </a:r>
            <a:r>
              <a:rPr lang="en-IN" sz="1300" b="1" i="0" dirty="0">
                <a:effectLst/>
                <a:latin typeface="Adobe Hebrew" panose="02040503050201020203" pitchFamily="18" charset="-79"/>
                <a:cs typeface="Adobe Hebrew" panose="02040503050201020203" pitchFamily="18" charset="-79"/>
              </a:rPr>
              <a:t> : </a:t>
            </a:r>
            <a:r>
              <a:rPr lang="en-US" sz="1300" b="0" i="0" dirty="0">
                <a:effectLst/>
                <a:latin typeface="Adobe Ming Std L" panose="02020300000000000000" pitchFamily="18" charset="-128"/>
                <a:ea typeface="Adobe Ming Std L" panose="02020300000000000000" pitchFamily="18" charset="-128"/>
              </a:rPr>
              <a:t>The object of a </a:t>
            </a:r>
            <a:r>
              <a:rPr lang="en-US" sz="1300" b="0" i="0" dirty="0" err="1">
                <a:effectLst/>
                <a:latin typeface="Adobe Ming Std L" panose="02020300000000000000" pitchFamily="18" charset="-128"/>
                <a:ea typeface="Adobe Ming Std L" panose="02020300000000000000" pitchFamily="18" charset="-128"/>
              </a:rPr>
              <a:t>JTextField</a:t>
            </a:r>
            <a:r>
              <a:rPr lang="en-US" sz="1300" b="0" i="0" dirty="0">
                <a:effectLst/>
                <a:latin typeface="Adobe Ming Std L" panose="02020300000000000000" pitchFamily="18" charset="-128"/>
                <a:ea typeface="Adobe Ming Std L" panose="02020300000000000000" pitchFamily="18" charset="-128"/>
              </a:rPr>
              <a:t> class is a text component that allows the editing of a single line text. It inherits </a:t>
            </a:r>
            <a:r>
              <a:rPr lang="en-US" sz="1300" b="0" i="0" dirty="0" err="1">
                <a:effectLst/>
                <a:latin typeface="Adobe Ming Std L" panose="02020300000000000000" pitchFamily="18" charset="-128"/>
                <a:ea typeface="Adobe Ming Std L" panose="02020300000000000000" pitchFamily="18" charset="-128"/>
              </a:rPr>
              <a:t>JTextComponent</a:t>
            </a:r>
            <a:r>
              <a:rPr lang="en-US" sz="1300" b="0" i="0" dirty="0">
                <a:effectLst/>
                <a:latin typeface="Adobe Ming Std L" panose="02020300000000000000" pitchFamily="18" charset="-128"/>
                <a:ea typeface="Adobe Ming Std L" panose="02020300000000000000" pitchFamily="18" charset="-128"/>
              </a:rPr>
              <a:t> class.</a:t>
            </a:r>
          </a:p>
          <a:p>
            <a:pPr>
              <a:lnSpc>
                <a:spcPct val="110000"/>
              </a:lnSpc>
            </a:pPr>
            <a:r>
              <a:rPr lang="en-IN" sz="1300" b="1" i="0" dirty="0" err="1">
                <a:effectLst/>
                <a:latin typeface="Adobe Hebrew" panose="02040503050201020203" pitchFamily="18" charset="-79"/>
                <a:cs typeface="Adobe Hebrew" panose="02040503050201020203" pitchFamily="18" charset="-79"/>
              </a:rPr>
              <a:t>JPasswordField</a:t>
            </a:r>
            <a:r>
              <a:rPr lang="en-IN" sz="1300" b="1" i="0" dirty="0">
                <a:effectLst/>
                <a:latin typeface="Adobe Hebrew" panose="02040503050201020203" pitchFamily="18" charset="-79"/>
                <a:cs typeface="Adobe Hebrew" panose="02040503050201020203" pitchFamily="18" charset="-79"/>
              </a:rPr>
              <a:t> : </a:t>
            </a:r>
            <a:r>
              <a:rPr lang="en-US" sz="1300" b="0" i="0" dirty="0">
                <a:effectLst/>
                <a:latin typeface="Adobe Ming Std L" panose="02020300000000000000" pitchFamily="18" charset="-128"/>
                <a:ea typeface="Adobe Ming Std L" panose="02020300000000000000" pitchFamily="18" charset="-128"/>
                <a:cs typeface="Adobe Hebrew" panose="02040503050201020203" pitchFamily="18" charset="-79"/>
              </a:rPr>
              <a:t>The object of a </a:t>
            </a:r>
            <a:r>
              <a:rPr lang="en-US" sz="1300" b="0" i="0" dirty="0" err="1">
                <a:effectLst/>
                <a:latin typeface="Adobe Ming Std L" panose="02020300000000000000" pitchFamily="18" charset="-128"/>
                <a:ea typeface="Adobe Ming Std L" panose="02020300000000000000" pitchFamily="18" charset="-128"/>
                <a:cs typeface="Adobe Hebrew" panose="02040503050201020203" pitchFamily="18" charset="-79"/>
              </a:rPr>
              <a:t>JPasswordField</a:t>
            </a:r>
            <a:r>
              <a:rPr lang="en-US" sz="1300" b="0" i="0" dirty="0">
                <a:effectLst/>
                <a:latin typeface="Adobe Ming Std L" panose="02020300000000000000" pitchFamily="18" charset="-128"/>
                <a:ea typeface="Adobe Ming Std L" panose="02020300000000000000" pitchFamily="18" charset="-128"/>
                <a:cs typeface="Adobe Hebrew" panose="02040503050201020203" pitchFamily="18" charset="-79"/>
              </a:rPr>
              <a:t> class is a text component specialized for password entry. It allows the editing of a single line of text. It inherits </a:t>
            </a:r>
            <a:r>
              <a:rPr lang="en-US" sz="1300" b="0" i="0" dirty="0" err="1">
                <a:effectLst/>
                <a:latin typeface="Adobe Ming Std L" panose="02020300000000000000" pitchFamily="18" charset="-128"/>
                <a:ea typeface="Adobe Ming Std L" panose="02020300000000000000" pitchFamily="18" charset="-128"/>
                <a:cs typeface="Adobe Hebrew" panose="02040503050201020203" pitchFamily="18" charset="-79"/>
              </a:rPr>
              <a:t>JTextField</a:t>
            </a:r>
            <a:r>
              <a:rPr lang="en-US" sz="1300" b="0" i="0" dirty="0">
                <a:effectLst/>
                <a:latin typeface="Adobe Ming Std L" panose="02020300000000000000" pitchFamily="18" charset="-128"/>
                <a:ea typeface="Adobe Ming Std L" panose="02020300000000000000" pitchFamily="18" charset="-128"/>
                <a:cs typeface="Adobe Hebrew" panose="02040503050201020203" pitchFamily="18" charset="-79"/>
              </a:rPr>
              <a:t> class.</a:t>
            </a:r>
          </a:p>
          <a:p>
            <a:pPr>
              <a:lnSpc>
                <a:spcPct val="110000"/>
              </a:lnSpc>
            </a:pPr>
            <a:r>
              <a:rPr lang="en-IN" sz="1300" b="1" i="0" dirty="0" err="1">
                <a:effectLst/>
                <a:latin typeface="Adobe Hebrew" panose="02040503050201020203" pitchFamily="18" charset="-79"/>
                <a:cs typeface="Adobe Hebrew" panose="02040503050201020203" pitchFamily="18" charset="-79"/>
              </a:rPr>
              <a:t>JScrollPane</a:t>
            </a:r>
            <a:r>
              <a:rPr lang="en-IN" sz="1300" b="1" i="0" dirty="0">
                <a:effectLst/>
                <a:latin typeface="Adobe Hebrew" panose="02040503050201020203" pitchFamily="18" charset="-79"/>
                <a:cs typeface="Adobe Hebrew" panose="02040503050201020203" pitchFamily="18" charset="-79"/>
              </a:rPr>
              <a:t> : </a:t>
            </a:r>
            <a:r>
              <a:rPr lang="en-US" sz="1300" i="0" dirty="0">
                <a:effectLst/>
                <a:latin typeface="Adobe Ming Std L" panose="02020300000000000000" pitchFamily="18" charset="-128"/>
                <a:ea typeface="Adobe Ming Std L" panose="02020300000000000000" pitchFamily="18" charset="-128"/>
                <a:cs typeface="Adobe Hebrew" panose="02040503050201020203" pitchFamily="18" charset="-79"/>
              </a:rPr>
              <a:t>A </a:t>
            </a:r>
            <a:r>
              <a:rPr lang="en-US" sz="1300" i="0" dirty="0" err="1">
                <a:effectLst/>
                <a:latin typeface="Adobe Ming Std L" panose="02020300000000000000" pitchFamily="18" charset="-128"/>
                <a:ea typeface="Adobe Ming Std L" panose="02020300000000000000" pitchFamily="18" charset="-128"/>
                <a:cs typeface="Adobe Hebrew" panose="02040503050201020203" pitchFamily="18" charset="-79"/>
              </a:rPr>
              <a:t>JscrollPane</a:t>
            </a:r>
            <a:r>
              <a:rPr lang="en-US" sz="1300" i="0" dirty="0">
                <a:effectLst/>
                <a:latin typeface="Adobe Ming Std L" panose="02020300000000000000" pitchFamily="18" charset="-128"/>
                <a:ea typeface="Adobe Ming Std L" panose="02020300000000000000" pitchFamily="18" charset="-128"/>
                <a:cs typeface="Adobe Hebrew" panose="02040503050201020203" pitchFamily="18" charset="-79"/>
              </a:rPr>
              <a:t> is used to make scrollable view of a component. When screen size is limited, we use a scroll pane to display a large component or a component whose size can change dynamically.</a:t>
            </a:r>
            <a:endParaRPr lang="en-IN" sz="1300" i="0" dirty="0">
              <a:effectLst/>
              <a:latin typeface="Adobe Ming Std L" panose="02020300000000000000" pitchFamily="18" charset="-128"/>
              <a:ea typeface="Adobe Ming Std L" panose="02020300000000000000" pitchFamily="18" charset="-128"/>
              <a:cs typeface="Adobe Hebrew" panose="02040503050201020203" pitchFamily="18" charset="-79"/>
            </a:endParaRPr>
          </a:p>
          <a:p>
            <a:pPr>
              <a:lnSpc>
                <a:spcPct val="110000"/>
              </a:lnSpc>
            </a:pPr>
            <a:r>
              <a:rPr lang="en-IN" sz="1300" b="1" i="0" dirty="0" err="1">
                <a:effectLst/>
                <a:latin typeface="Adobe Hebrew" panose="02040503050201020203" pitchFamily="18" charset="-79"/>
                <a:cs typeface="Adobe Hebrew" panose="02040503050201020203" pitchFamily="18" charset="-79"/>
              </a:rPr>
              <a:t>JTable</a:t>
            </a:r>
            <a:r>
              <a:rPr lang="en-IN" sz="1300" b="1" i="0" dirty="0">
                <a:effectLst/>
                <a:latin typeface="Adobe Hebrew" panose="02040503050201020203" pitchFamily="18" charset="-79"/>
                <a:cs typeface="Adobe Hebrew" panose="02040503050201020203" pitchFamily="18" charset="-79"/>
              </a:rPr>
              <a:t> : </a:t>
            </a:r>
            <a:r>
              <a:rPr lang="en-US" sz="1300" b="0" i="0" dirty="0">
                <a:effectLst/>
                <a:latin typeface="Adobe Ming Std L" panose="02020300000000000000" pitchFamily="18" charset="-128"/>
                <a:ea typeface="Adobe Ming Std L" panose="02020300000000000000" pitchFamily="18" charset="-128"/>
              </a:rPr>
              <a:t>The </a:t>
            </a:r>
            <a:r>
              <a:rPr lang="en-US" sz="1300" b="0" i="0" dirty="0" err="1">
                <a:effectLst/>
                <a:latin typeface="Adobe Ming Std L" panose="02020300000000000000" pitchFamily="18" charset="-128"/>
                <a:ea typeface="Adobe Ming Std L" panose="02020300000000000000" pitchFamily="18" charset="-128"/>
              </a:rPr>
              <a:t>JTable</a:t>
            </a:r>
            <a:r>
              <a:rPr lang="en-US" sz="1300" b="0" i="0" dirty="0">
                <a:effectLst/>
                <a:latin typeface="Adobe Ming Std L" panose="02020300000000000000" pitchFamily="18" charset="-128"/>
                <a:ea typeface="Adobe Ming Std L" panose="02020300000000000000" pitchFamily="18" charset="-128"/>
              </a:rPr>
              <a:t> class is used to display data in tabular form. It is composed of rows and columns.</a:t>
            </a:r>
            <a:endParaRPr lang="en-IN" sz="1300" b="1" i="0" dirty="0">
              <a:effectLst/>
              <a:latin typeface="Adobe Ming Std L" panose="02020300000000000000" pitchFamily="18" charset="-128"/>
              <a:ea typeface="Adobe Ming Std L" panose="02020300000000000000" pitchFamily="18" charset="-128"/>
              <a:cs typeface="Adobe Hebrew" panose="02040503050201020203" pitchFamily="18" charset="-79"/>
            </a:endParaRPr>
          </a:p>
          <a:p>
            <a:pPr>
              <a:lnSpc>
                <a:spcPct val="110000"/>
              </a:lnSpc>
            </a:pPr>
            <a:endParaRPr lang="en-IN" sz="1300" b="1" i="0" dirty="0">
              <a:effectLst/>
              <a:latin typeface="Adobe Ming Std L" panose="02020300000000000000" pitchFamily="18" charset="-128"/>
              <a:ea typeface="Adobe Ming Std L" panose="02020300000000000000" pitchFamily="18" charset="-128"/>
              <a:cs typeface="Adobe Hebrew" panose="02040503050201020203" pitchFamily="18" charset="-79"/>
            </a:endParaRPr>
          </a:p>
          <a:p>
            <a:pPr>
              <a:lnSpc>
                <a:spcPct val="110000"/>
              </a:lnSpc>
            </a:pPr>
            <a:endParaRPr lang="en-IN" sz="1300" b="1" i="0" dirty="0">
              <a:effectLst/>
              <a:latin typeface="Adobe Ming Std L" panose="02020300000000000000" pitchFamily="18" charset="-128"/>
              <a:ea typeface="Adobe Ming Std L" panose="02020300000000000000" pitchFamily="18" charset="-128"/>
              <a:cs typeface="Adobe Hebrew" panose="02040503050201020203" pitchFamily="18" charset="-79"/>
            </a:endParaRPr>
          </a:p>
          <a:p>
            <a:pPr>
              <a:lnSpc>
                <a:spcPct val="110000"/>
              </a:lnSpc>
            </a:pPr>
            <a:endParaRPr lang="en-US" sz="1300" b="0" i="0" dirty="0">
              <a:effectLst/>
              <a:latin typeface="Adobe Ming Std L" panose="02020300000000000000" pitchFamily="18" charset="-128"/>
              <a:ea typeface="Adobe Ming Std L" panose="02020300000000000000" pitchFamily="18" charset="-128"/>
            </a:endParaRPr>
          </a:p>
          <a:p>
            <a:pPr>
              <a:lnSpc>
                <a:spcPct val="110000"/>
              </a:lnSpc>
            </a:pPr>
            <a:endParaRPr lang="en-US" sz="1300" b="0" i="0" dirty="0">
              <a:effectLst/>
              <a:latin typeface="Adobe Ming Std L" panose="02020300000000000000" pitchFamily="18" charset="-128"/>
              <a:ea typeface="Adobe Ming Std L" panose="02020300000000000000" pitchFamily="18" charset="-128"/>
            </a:endParaRPr>
          </a:p>
          <a:p>
            <a:pPr>
              <a:lnSpc>
                <a:spcPct val="110000"/>
              </a:lnSpc>
            </a:pPr>
            <a:endParaRPr lang="en-IN" sz="1300" b="1" i="0" dirty="0">
              <a:effectLst/>
              <a:latin typeface="Adobe Ming Std L" panose="02020300000000000000" pitchFamily="18" charset="-128"/>
              <a:ea typeface="Adobe Ming Std L" panose="02020300000000000000" pitchFamily="18" charset="-128"/>
              <a:cs typeface="Adobe Hebrew" panose="02040503050201020203" pitchFamily="18" charset="-79"/>
            </a:endParaRPr>
          </a:p>
          <a:p>
            <a:pPr>
              <a:lnSpc>
                <a:spcPct val="110000"/>
              </a:lnSpc>
            </a:pPr>
            <a:endParaRPr lang="en-US" sz="1300" b="0" i="0" dirty="0">
              <a:effectLst/>
              <a:latin typeface="Adobe Ming Std L" panose="02020300000000000000" pitchFamily="18" charset="-128"/>
              <a:ea typeface="Adobe Ming Std L" panose="02020300000000000000" pitchFamily="18" charset="-128"/>
            </a:endParaRPr>
          </a:p>
          <a:p>
            <a:pPr>
              <a:lnSpc>
                <a:spcPct val="110000"/>
              </a:lnSpc>
            </a:pPr>
            <a:endParaRPr lang="en-US" sz="1300" b="0" i="0" dirty="0">
              <a:effectLst/>
              <a:latin typeface="Adobe Ming Std L" panose="02020300000000000000" pitchFamily="18" charset="-128"/>
              <a:ea typeface="Adobe Ming Std L" panose="02020300000000000000" pitchFamily="18" charset="-128"/>
            </a:endParaRPr>
          </a:p>
          <a:p>
            <a:pPr>
              <a:lnSpc>
                <a:spcPct val="110000"/>
              </a:lnSpc>
            </a:pPr>
            <a:endParaRPr lang="en-US" sz="1300" b="0" i="0" dirty="0">
              <a:effectLst/>
              <a:latin typeface="Adobe Ming Std L" panose="02020300000000000000" pitchFamily="18" charset="-128"/>
              <a:ea typeface="Adobe Ming Std L" panose="02020300000000000000" pitchFamily="18" charset="-128"/>
            </a:endParaRPr>
          </a:p>
          <a:p>
            <a:pPr>
              <a:lnSpc>
                <a:spcPct val="110000"/>
              </a:lnSpc>
            </a:pPr>
            <a:endParaRPr lang="en-US" sz="1300" b="0" i="0" dirty="0">
              <a:effectLst/>
              <a:latin typeface="Adobe Ming Std L" panose="02020300000000000000" pitchFamily="18" charset="-128"/>
              <a:ea typeface="Adobe Ming Std L" panose="02020300000000000000" pitchFamily="18" charset="-128"/>
            </a:endParaRPr>
          </a:p>
          <a:p>
            <a:pPr>
              <a:lnSpc>
                <a:spcPct val="110000"/>
              </a:lnSpc>
            </a:pPr>
            <a:endParaRPr lang="en-IN" sz="1300" dirty="0"/>
          </a:p>
        </p:txBody>
      </p:sp>
      <p:sp>
        <p:nvSpPr>
          <p:cNvPr id="2" name="TextBox 1">
            <a:extLst>
              <a:ext uri="{FF2B5EF4-FFF2-40B4-BE49-F238E27FC236}">
                <a16:creationId xmlns:a16="http://schemas.microsoft.com/office/drawing/2014/main" id="{D7831A8D-7F6D-4A35-8F89-9A025998EC2F}"/>
              </a:ext>
            </a:extLst>
          </p:cNvPr>
          <p:cNvSpPr txBox="1"/>
          <p:nvPr/>
        </p:nvSpPr>
        <p:spPr>
          <a:xfrm>
            <a:off x="683581" y="1624614"/>
            <a:ext cx="3657600" cy="584775"/>
          </a:xfrm>
          <a:prstGeom prst="rect">
            <a:avLst/>
          </a:prstGeom>
          <a:noFill/>
        </p:spPr>
        <p:txBody>
          <a:bodyPr wrap="square" rtlCol="0">
            <a:spAutoFit/>
          </a:bodyPr>
          <a:lstStyle/>
          <a:p>
            <a:r>
              <a:rPr lang="en-IN" sz="3200" u="sng" dirty="0">
                <a:effectLst>
                  <a:outerShdw blurRad="38100" dist="38100" dir="2700000" algn="tl">
                    <a:srgbClr val="000000">
                      <a:alpha val="43137"/>
                    </a:srgbClr>
                  </a:outerShdw>
                </a:effectLst>
              </a:rPr>
              <a:t>DESIGN</a:t>
            </a:r>
          </a:p>
        </p:txBody>
      </p:sp>
    </p:spTree>
    <p:extLst>
      <p:ext uri="{BB962C8B-B14F-4D97-AF65-F5344CB8AC3E}">
        <p14:creationId xmlns:p14="http://schemas.microsoft.com/office/powerpoint/2010/main" val="3671403992"/>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BB14454-D00C-4958-BB39-F5F9F3ACD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28A657A7-C4E5-425B-98FA-BB817FF7BF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8029" y="1847088"/>
            <a:ext cx="3520368"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13" name="Rectangle 12">
            <a:extLst>
              <a:ext uri="{FF2B5EF4-FFF2-40B4-BE49-F238E27FC236}">
                <a16:creationId xmlns:a16="http://schemas.microsoft.com/office/drawing/2014/main" id="{A1084370-0E70-4003-9787-3490FCC20E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nvGrpSpPr>
          <p:cNvPr id="15" name="Group 14">
            <a:extLst>
              <a:ext uri="{FF2B5EF4-FFF2-40B4-BE49-F238E27FC236}">
                <a16:creationId xmlns:a16="http://schemas.microsoft.com/office/drawing/2014/main" id="{2B7C66D2-22E8-4E8F-829B-050BFA7C86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2237" y="482171"/>
            <a:ext cx="6104331" cy="5149101"/>
            <a:chOff x="7463259" y="583365"/>
            <a:chExt cx="6104330" cy="5181928"/>
          </a:xfrm>
        </p:grpSpPr>
        <p:sp>
          <p:nvSpPr>
            <p:cNvPr id="16" name="Rectangle 15">
              <a:extLst>
                <a:ext uri="{FF2B5EF4-FFF2-40B4-BE49-F238E27FC236}">
                  <a16:creationId xmlns:a16="http://schemas.microsoft.com/office/drawing/2014/main" id="{F0B78D6F-1F61-4DBB-8F5A-934BB850D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9" y="583365"/>
              <a:ext cx="6104330"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3EA261D-1F8C-4BE5-8586-3C1CC5CE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8" y="915807"/>
              <a:ext cx="5471354"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4" name="Picture 3" descr="A group of cars parked in front of a city skyline&#10;&#10;Description automatically generated with low confidence">
            <a:extLst>
              <a:ext uri="{FF2B5EF4-FFF2-40B4-BE49-F238E27FC236}">
                <a16:creationId xmlns:a16="http://schemas.microsoft.com/office/drawing/2014/main" id="{F9468071-552B-4872-AC7A-D536116F220C}"/>
              </a:ext>
            </a:extLst>
          </p:cNvPr>
          <p:cNvPicPr>
            <a:picLocks noChangeAspect="1"/>
          </p:cNvPicPr>
          <p:nvPr/>
        </p:nvPicPr>
        <p:blipFill rotWithShape="1">
          <a:blip r:embed="rId2">
            <a:extLst>
              <a:ext uri="{28A0092B-C50C-407E-A947-70E740481C1C}">
                <a14:useLocalDpi xmlns:a14="http://schemas.microsoft.com/office/drawing/2010/main" val="0"/>
              </a:ext>
            </a:extLst>
          </a:blip>
          <a:srcRect r="1" b="10973"/>
          <a:stretch/>
        </p:blipFill>
        <p:spPr>
          <a:xfrm>
            <a:off x="1053422" y="941832"/>
            <a:ext cx="5255937" cy="4211343"/>
          </a:xfrm>
          <a:prstGeom prst="rect">
            <a:avLst/>
          </a:prstGeom>
        </p:spPr>
      </p:pic>
      <p:sp>
        <p:nvSpPr>
          <p:cNvPr id="3" name="Content Placeholder 2">
            <a:extLst>
              <a:ext uri="{FF2B5EF4-FFF2-40B4-BE49-F238E27FC236}">
                <a16:creationId xmlns:a16="http://schemas.microsoft.com/office/drawing/2014/main" id="{2214E874-77B8-4B99-9FB0-82F2E62053C3}"/>
              </a:ext>
            </a:extLst>
          </p:cNvPr>
          <p:cNvSpPr>
            <a:spLocks noGrp="1"/>
          </p:cNvSpPr>
          <p:nvPr>
            <p:ph idx="1"/>
          </p:nvPr>
        </p:nvSpPr>
        <p:spPr>
          <a:xfrm>
            <a:off x="7218029" y="2015732"/>
            <a:ext cx="3520368" cy="3450613"/>
          </a:xfrm>
        </p:spPr>
        <p:style>
          <a:lnRef idx="0">
            <a:scrgbClr r="0" g="0" b="0"/>
          </a:lnRef>
          <a:fillRef idx="1003">
            <a:schemeClr val="lt1"/>
          </a:fillRef>
          <a:effectRef idx="0">
            <a:scrgbClr r="0" g="0" b="0"/>
          </a:effectRef>
          <a:fontRef idx="major"/>
        </p:style>
        <p:txBody>
          <a:bodyPr>
            <a:normAutofit/>
          </a:bodyPr>
          <a:lstStyle/>
          <a:p>
            <a:pPr marL="0" indent="0">
              <a:buNone/>
            </a:pPr>
            <a:r>
              <a:rPr lang="en-IN" dirty="0">
                <a:effectLst>
                  <a:outerShdw blurRad="38100" dist="38100" dir="2700000" algn="tl">
                    <a:srgbClr val="000000">
                      <a:alpha val="43137"/>
                    </a:srgbClr>
                  </a:outerShdw>
                </a:effectLst>
              </a:rPr>
              <a:t>   </a:t>
            </a:r>
            <a:r>
              <a:rPr lang="en-IN" b="1" u="sng" dirty="0">
                <a:effectLst>
                  <a:outerShdw blurRad="38100" dist="38100" dir="2700000" algn="tl">
                    <a:srgbClr val="000000">
                      <a:alpha val="43137"/>
                    </a:srgbClr>
                  </a:outerShdw>
                </a:effectLst>
                <a:latin typeface="Arial Rounded MT Bold" panose="020F0704030504030204" pitchFamily="34" charset="0"/>
                <a:ea typeface="Adobe Fan Heiti Std B" panose="020B0700000000000000" pitchFamily="34" charset="-128"/>
              </a:rPr>
              <a:t>FRAME 1</a:t>
            </a:r>
          </a:p>
          <a:p>
            <a:pPr marL="0" indent="0">
              <a:buNone/>
            </a:pPr>
            <a:r>
              <a:rPr lang="en-IN" u="sng" dirty="0">
                <a:latin typeface="Arial Rounded MT Bold" panose="020F0704030504030204" pitchFamily="34" charset="0"/>
                <a:ea typeface="Adobe Fan Heiti Std B" panose="020B0700000000000000" pitchFamily="34" charset="-128"/>
              </a:rPr>
              <a:t>  </a:t>
            </a:r>
          </a:p>
          <a:p>
            <a:pPr marL="0" indent="0">
              <a:buNone/>
            </a:pPr>
            <a:r>
              <a:rPr lang="en-IN" dirty="0">
                <a:latin typeface="Arial Rounded MT Bold" panose="020F0704030504030204" pitchFamily="34" charset="0"/>
                <a:ea typeface="Adobe Fan Heiti Std B" panose="020B0700000000000000" pitchFamily="34" charset="-128"/>
              </a:rPr>
              <a:t>                </a:t>
            </a:r>
          </a:p>
          <a:p>
            <a:pPr marL="0" indent="0">
              <a:buNone/>
            </a:pPr>
            <a:r>
              <a:rPr lang="en-IN" i="1" dirty="0">
                <a:latin typeface="Castellar" panose="020A0402060406010301" pitchFamily="18" charset="0"/>
                <a:ea typeface="Adobe Fan Heiti Std B" panose="020B0700000000000000" pitchFamily="34" charset="-128"/>
              </a:rPr>
              <a:t>                </a:t>
            </a:r>
            <a:r>
              <a:rPr lang="en-IN" i="1" dirty="0" err="1">
                <a:highlight>
                  <a:srgbClr val="C0C0C0"/>
                </a:highlight>
                <a:latin typeface="Castellar" panose="020A0402060406010301" pitchFamily="18" charset="0"/>
                <a:ea typeface="Adobe Fan Heiti Std B" panose="020B0700000000000000" pitchFamily="34" charset="-128"/>
              </a:rPr>
              <a:t>INTROduction</a:t>
            </a:r>
            <a:r>
              <a:rPr lang="en-IN" i="1" dirty="0">
                <a:highlight>
                  <a:srgbClr val="C0C0C0"/>
                </a:highlight>
                <a:latin typeface="Castellar" panose="020A0402060406010301" pitchFamily="18" charset="0"/>
                <a:ea typeface="Adobe Fan Heiti Std B" panose="020B0700000000000000" pitchFamily="34" charset="-128"/>
              </a:rPr>
              <a:t> page </a:t>
            </a:r>
            <a:r>
              <a:rPr lang="en-IN" dirty="0">
                <a:highlight>
                  <a:srgbClr val="C0C0C0"/>
                </a:highlight>
                <a:latin typeface="Castellar" panose="020A0402060406010301" pitchFamily="18" charset="0"/>
                <a:ea typeface="Adobe Fan Heiti Std B" panose="020B0700000000000000" pitchFamily="34" charset="-128"/>
              </a:rPr>
              <a:t>  </a:t>
            </a:r>
            <a:endParaRPr lang="en-IN" u="sng" dirty="0">
              <a:highlight>
                <a:srgbClr val="C0C0C0"/>
              </a:highlight>
              <a:latin typeface="Castellar" panose="020A0402060406010301" pitchFamily="18" charset="0"/>
              <a:ea typeface="Adobe Fan Heiti Std B" panose="020B0700000000000000" pitchFamily="34" charset="-128"/>
            </a:endParaRPr>
          </a:p>
        </p:txBody>
      </p:sp>
      <p:pic>
        <p:nvPicPr>
          <p:cNvPr id="19" name="Picture 18">
            <a:extLst>
              <a:ext uri="{FF2B5EF4-FFF2-40B4-BE49-F238E27FC236}">
                <a16:creationId xmlns:a16="http://schemas.microsoft.com/office/drawing/2014/main" id="{3635D2BC-4EDA-4A3E-83BF-035608099BD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1" name="Straight Connector 20">
            <a:extLst>
              <a:ext uri="{FF2B5EF4-FFF2-40B4-BE49-F238E27FC236}">
                <a16:creationId xmlns:a16="http://schemas.microsoft.com/office/drawing/2014/main" id="{A3C86EB9-7FA9-42F7-B348-A7FD17436A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9418716"/>
      </p:ext>
    </p:extLst>
  </p:cSld>
  <p:clrMapOvr>
    <a:masterClrMapping/>
  </p:clrMapOvr>
  <p:transition spd="slow">
    <p:randomBar dir="vert"/>
  </p:transition>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BB14454-D00C-4958-BB39-F5F9F3ACD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28A657A7-C4E5-425B-98FA-BB817FF7BF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8029" y="1847088"/>
            <a:ext cx="3520368"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15" name="Rectangle 14">
            <a:extLst>
              <a:ext uri="{FF2B5EF4-FFF2-40B4-BE49-F238E27FC236}">
                <a16:creationId xmlns:a16="http://schemas.microsoft.com/office/drawing/2014/main" id="{A1084370-0E70-4003-9787-3490FCC20E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nvGrpSpPr>
          <p:cNvPr id="17" name="Group 16">
            <a:extLst>
              <a:ext uri="{FF2B5EF4-FFF2-40B4-BE49-F238E27FC236}">
                <a16:creationId xmlns:a16="http://schemas.microsoft.com/office/drawing/2014/main" id="{2B7C66D2-22E8-4E8F-829B-050BFA7C86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2237" y="482171"/>
            <a:ext cx="6104331" cy="5149101"/>
            <a:chOff x="7463259" y="583365"/>
            <a:chExt cx="6104330" cy="5181928"/>
          </a:xfrm>
        </p:grpSpPr>
        <p:sp>
          <p:nvSpPr>
            <p:cNvPr id="18" name="Rectangle 17">
              <a:extLst>
                <a:ext uri="{FF2B5EF4-FFF2-40B4-BE49-F238E27FC236}">
                  <a16:creationId xmlns:a16="http://schemas.microsoft.com/office/drawing/2014/main" id="{F0B78D6F-1F61-4DBB-8F5A-934BB850D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9" y="583365"/>
              <a:ext cx="6104330"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23EA261D-1F8C-4BE5-8586-3C1CC5CE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8" y="915807"/>
              <a:ext cx="5471354"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5" name="Picture 4" descr="Graphical user interface&#10;&#10;Description automatically generated">
            <a:extLst>
              <a:ext uri="{FF2B5EF4-FFF2-40B4-BE49-F238E27FC236}">
                <a16:creationId xmlns:a16="http://schemas.microsoft.com/office/drawing/2014/main" id="{B295359E-D122-4EB8-AD04-9A2B589BDBA7}"/>
              </a:ext>
            </a:extLst>
          </p:cNvPr>
          <p:cNvPicPr>
            <a:picLocks noChangeAspect="1"/>
          </p:cNvPicPr>
          <p:nvPr/>
        </p:nvPicPr>
        <p:blipFill rotWithShape="1">
          <a:blip r:embed="rId2">
            <a:extLst>
              <a:ext uri="{28A0092B-C50C-407E-A947-70E740481C1C}">
                <a14:useLocalDpi xmlns:a14="http://schemas.microsoft.com/office/drawing/2010/main" val="0"/>
              </a:ext>
            </a:extLst>
          </a:blip>
          <a:srcRect r="1" b="4042"/>
          <a:stretch/>
        </p:blipFill>
        <p:spPr>
          <a:xfrm>
            <a:off x="1271223" y="1116345"/>
            <a:ext cx="4825148" cy="3866172"/>
          </a:xfrm>
          <a:prstGeom prst="rect">
            <a:avLst/>
          </a:prstGeom>
        </p:spPr>
      </p:pic>
      <p:sp>
        <p:nvSpPr>
          <p:cNvPr id="3" name="Content Placeholder 2">
            <a:extLst>
              <a:ext uri="{FF2B5EF4-FFF2-40B4-BE49-F238E27FC236}">
                <a16:creationId xmlns:a16="http://schemas.microsoft.com/office/drawing/2014/main" id="{2214E874-77B8-4B99-9FB0-82F2E62053C3}"/>
              </a:ext>
            </a:extLst>
          </p:cNvPr>
          <p:cNvSpPr>
            <a:spLocks noGrp="1"/>
          </p:cNvSpPr>
          <p:nvPr>
            <p:ph idx="1"/>
          </p:nvPr>
        </p:nvSpPr>
        <p:spPr>
          <a:xfrm>
            <a:off x="7218029" y="2015732"/>
            <a:ext cx="3520368" cy="3450613"/>
          </a:xfrm>
        </p:spPr>
        <p:style>
          <a:lnRef idx="0">
            <a:scrgbClr r="0" g="0" b="0"/>
          </a:lnRef>
          <a:fillRef idx="1003">
            <a:schemeClr val="lt1"/>
          </a:fillRef>
          <a:effectRef idx="0">
            <a:scrgbClr r="0" g="0" b="0"/>
          </a:effectRef>
          <a:fontRef idx="major"/>
        </p:style>
        <p:txBody>
          <a:bodyPr>
            <a:normAutofit/>
          </a:bodyPr>
          <a:lstStyle/>
          <a:p>
            <a:pPr marL="0" indent="0">
              <a:buNone/>
            </a:pPr>
            <a:r>
              <a:rPr lang="en-IN" dirty="0"/>
              <a:t>   </a:t>
            </a:r>
            <a:r>
              <a:rPr lang="en-IN" b="1" u="sng" dirty="0">
                <a:effectLst>
                  <a:outerShdw blurRad="38100" dist="38100" dir="2700000" algn="tl">
                    <a:srgbClr val="000000">
                      <a:alpha val="43137"/>
                    </a:srgbClr>
                  </a:outerShdw>
                </a:effectLst>
                <a:latin typeface="Arial Rounded MT Bold" panose="020F0704030504030204" pitchFamily="34" charset="0"/>
                <a:ea typeface="Adobe Fan Heiti Std B" panose="020B0700000000000000" pitchFamily="34" charset="-128"/>
              </a:rPr>
              <a:t>FRAME 2</a:t>
            </a:r>
          </a:p>
          <a:p>
            <a:pPr marL="0" indent="0">
              <a:buNone/>
            </a:pPr>
            <a:r>
              <a:rPr lang="en-IN" u="sng" dirty="0">
                <a:latin typeface="Arial Rounded MT Bold" panose="020F0704030504030204" pitchFamily="34" charset="0"/>
                <a:ea typeface="Adobe Fan Heiti Std B" panose="020B0700000000000000" pitchFamily="34" charset="-128"/>
              </a:rPr>
              <a:t>  </a:t>
            </a:r>
          </a:p>
          <a:p>
            <a:pPr marL="0" indent="0">
              <a:buNone/>
            </a:pPr>
            <a:r>
              <a:rPr lang="en-IN" dirty="0">
                <a:latin typeface="Arial Rounded MT Bold" panose="020F0704030504030204" pitchFamily="34" charset="0"/>
                <a:ea typeface="Adobe Fan Heiti Std B" panose="020B0700000000000000" pitchFamily="34" charset="-128"/>
              </a:rPr>
              <a:t>                                         </a:t>
            </a:r>
            <a:r>
              <a:rPr lang="en-IN" i="1" dirty="0">
                <a:latin typeface="Castellar" panose="020A0402060406010301" pitchFamily="18" charset="0"/>
                <a:ea typeface="Adobe Fan Heiti Std B" panose="020B0700000000000000" pitchFamily="34" charset="-128"/>
              </a:rPr>
              <a:t>   </a:t>
            </a:r>
            <a:r>
              <a:rPr lang="en-IN" i="1" dirty="0">
                <a:highlight>
                  <a:srgbClr val="C0C0C0"/>
                </a:highlight>
                <a:latin typeface="Castellar" panose="020A0402060406010301" pitchFamily="18" charset="0"/>
                <a:ea typeface="Adobe Fan Heiti Std B" panose="020B0700000000000000" pitchFamily="34" charset="-128"/>
              </a:rPr>
              <a:t>LOGIN PAGE FOR CUSTOMER </a:t>
            </a:r>
            <a:r>
              <a:rPr lang="en-IN" dirty="0">
                <a:highlight>
                  <a:srgbClr val="C0C0C0"/>
                </a:highlight>
                <a:latin typeface="Castellar" panose="020A0402060406010301" pitchFamily="18" charset="0"/>
                <a:ea typeface="Adobe Fan Heiti Std B" panose="020B0700000000000000" pitchFamily="34" charset="-128"/>
              </a:rPr>
              <a:t> </a:t>
            </a:r>
            <a:endParaRPr lang="en-IN" u="sng" dirty="0">
              <a:highlight>
                <a:srgbClr val="C0C0C0"/>
              </a:highlight>
              <a:latin typeface="Castellar" panose="020A0402060406010301" pitchFamily="18" charset="0"/>
              <a:ea typeface="Adobe Fan Heiti Std B" panose="020B0700000000000000" pitchFamily="34" charset="-128"/>
            </a:endParaRPr>
          </a:p>
        </p:txBody>
      </p:sp>
      <p:pic>
        <p:nvPicPr>
          <p:cNvPr id="21" name="Picture 20">
            <a:extLst>
              <a:ext uri="{FF2B5EF4-FFF2-40B4-BE49-F238E27FC236}">
                <a16:creationId xmlns:a16="http://schemas.microsoft.com/office/drawing/2014/main" id="{3635D2BC-4EDA-4A3E-83BF-035608099BD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3" name="Straight Connector 22">
            <a:extLst>
              <a:ext uri="{FF2B5EF4-FFF2-40B4-BE49-F238E27FC236}">
                <a16:creationId xmlns:a16="http://schemas.microsoft.com/office/drawing/2014/main" id="{A3C86EB9-7FA9-42F7-B348-A7FD17436A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6" name="Arrow: Down 5">
            <a:extLst>
              <a:ext uri="{FF2B5EF4-FFF2-40B4-BE49-F238E27FC236}">
                <a16:creationId xmlns:a16="http://schemas.microsoft.com/office/drawing/2014/main" id="{C6EEF0DE-4FB9-4DDB-886A-4FBCA9E34076}"/>
              </a:ext>
            </a:extLst>
          </p:cNvPr>
          <p:cNvSpPr/>
          <p:nvPr/>
        </p:nvSpPr>
        <p:spPr>
          <a:xfrm>
            <a:off x="5874056" y="2126489"/>
            <a:ext cx="192350" cy="634319"/>
          </a:xfrm>
          <a:prstGeom prst="downArrow">
            <a:avLst>
              <a:gd name="adj1" fmla="val 43939"/>
              <a:gd name="adj2" fmla="val 50000"/>
            </a:avLst>
          </a:prstGeom>
        </p:spPr>
        <p:style>
          <a:lnRef idx="2">
            <a:schemeClr val="accent1">
              <a:shade val="50000"/>
            </a:schemeClr>
          </a:lnRef>
          <a:fillRef idx="1003">
            <a:schemeClr val="lt2"/>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330674087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BB14454-D00C-4958-BB39-F5F9F3ACD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28A657A7-C4E5-425B-98FA-BB817FF7BF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8029" y="1847088"/>
            <a:ext cx="3520368"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15" name="Rectangle 14">
            <a:extLst>
              <a:ext uri="{FF2B5EF4-FFF2-40B4-BE49-F238E27FC236}">
                <a16:creationId xmlns:a16="http://schemas.microsoft.com/office/drawing/2014/main" id="{A1084370-0E70-4003-9787-3490FCC20E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nvGrpSpPr>
          <p:cNvPr id="17" name="Group 16">
            <a:extLst>
              <a:ext uri="{FF2B5EF4-FFF2-40B4-BE49-F238E27FC236}">
                <a16:creationId xmlns:a16="http://schemas.microsoft.com/office/drawing/2014/main" id="{2B7C66D2-22E8-4E8F-829B-050BFA7C86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2237" y="482171"/>
            <a:ext cx="6104331" cy="5149101"/>
            <a:chOff x="7463259" y="583365"/>
            <a:chExt cx="6104330" cy="5181928"/>
          </a:xfrm>
        </p:grpSpPr>
        <p:sp>
          <p:nvSpPr>
            <p:cNvPr id="18" name="Rectangle 17">
              <a:extLst>
                <a:ext uri="{FF2B5EF4-FFF2-40B4-BE49-F238E27FC236}">
                  <a16:creationId xmlns:a16="http://schemas.microsoft.com/office/drawing/2014/main" id="{F0B78D6F-1F61-4DBB-8F5A-934BB850D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9" y="583365"/>
              <a:ext cx="6104330"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23EA261D-1F8C-4BE5-8586-3C1CC5CE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8" y="915807"/>
              <a:ext cx="5471354"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4" name="Picture 3" descr="A picture containing text, car, outdoor&#10;&#10;Description automatically generated">
            <a:extLst>
              <a:ext uri="{FF2B5EF4-FFF2-40B4-BE49-F238E27FC236}">
                <a16:creationId xmlns:a16="http://schemas.microsoft.com/office/drawing/2014/main" id="{0DFCA22E-75B6-49A0-BB18-3D34BC8779C5}"/>
              </a:ext>
            </a:extLst>
          </p:cNvPr>
          <p:cNvPicPr>
            <a:picLocks noChangeAspect="1"/>
          </p:cNvPicPr>
          <p:nvPr/>
        </p:nvPicPr>
        <p:blipFill rotWithShape="1">
          <a:blip r:embed="rId2">
            <a:extLst>
              <a:ext uri="{28A0092B-C50C-407E-A947-70E740481C1C}">
                <a14:useLocalDpi xmlns:a14="http://schemas.microsoft.com/office/drawing/2010/main" val="0"/>
              </a:ext>
            </a:extLst>
          </a:blip>
          <a:srcRect t="8166" r="1" b="1"/>
          <a:stretch/>
        </p:blipFill>
        <p:spPr>
          <a:xfrm>
            <a:off x="1271223" y="1116345"/>
            <a:ext cx="4825148" cy="3866172"/>
          </a:xfrm>
          <a:prstGeom prst="rect">
            <a:avLst/>
          </a:prstGeom>
        </p:spPr>
      </p:pic>
      <p:sp>
        <p:nvSpPr>
          <p:cNvPr id="3" name="Content Placeholder 2">
            <a:extLst>
              <a:ext uri="{FF2B5EF4-FFF2-40B4-BE49-F238E27FC236}">
                <a16:creationId xmlns:a16="http://schemas.microsoft.com/office/drawing/2014/main" id="{2214E874-77B8-4B99-9FB0-82F2E62053C3}"/>
              </a:ext>
            </a:extLst>
          </p:cNvPr>
          <p:cNvSpPr>
            <a:spLocks noGrp="1"/>
          </p:cNvSpPr>
          <p:nvPr>
            <p:ph idx="1"/>
          </p:nvPr>
        </p:nvSpPr>
        <p:spPr>
          <a:xfrm>
            <a:off x="7218029" y="2015732"/>
            <a:ext cx="3520368" cy="3450613"/>
          </a:xfrm>
        </p:spPr>
        <p:style>
          <a:lnRef idx="0">
            <a:scrgbClr r="0" g="0" b="0"/>
          </a:lnRef>
          <a:fillRef idx="1003">
            <a:schemeClr val="lt1"/>
          </a:fillRef>
          <a:effectRef idx="0">
            <a:scrgbClr r="0" g="0" b="0"/>
          </a:effectRef>
          <a:fontRef idx="major"/>
        </p:style>
        <p:txBody>
          <a:bodyPr>
            <a:normAutofit/>
          </a:bodyPr>
          <a:lstStyle/>
          <a:p>
            <a:pPr marL="0" indent="0">
              <a:buNone/>
            </a:pPr>
            <a:r>
              <a:rPr lang="en-IN" dirty="0">
                <a:effectLst>
                  <a:outerShdw blurRad="38100" dist="38100" dir="2700000" algn="tl">
                    <a:srgbClr val="000000">
                      <a:alpha val="43137"/>
                    </a:srgbClr>
                  </a:outerShdw>
                </a:effectLst>
              </a:rPr>
              <a:t>   </a:t>
            </a:r>
            <a:r>
              <a:rPr lang="en-IN" b="1" u="sng" dirty="0">
                <a:effectLst>
                  <a:outerShdw blurRad="38100" dist="38100" dir="2700000" algn="tl">
                    <a:srgbClr val="000000">
                      <a:alpha val="43137"/>
                    </a:srgbClr>
                  </a:outerShdw>
                </a:effectLst>
                <a:latin typeface="Arial Rounded MT Bold" panose="020F0704030504030204" pitchFamily="34" charset="0"/>
                <a:ea typeface="Adobe Fan Heiti Std B" panose="020B0700000000000000" pitchFamily="34" charset="-128"/>
              </a:rPr>
              <a:t>FRAME 3</a:t>
            </a:r>
          </a:p>
          <a:p>
            <a:pPr marL="0" indent="0">
              <a:buNone/>
            </a:pPr>
            <a:r>
              <a:rPr lang="en-IN" u="sng" dirty="0">
                <a:latin typeface="Arial Rounded MT Bold" panose="020F0704030504030204" pitchFamily="34" charset="0"/>
                <a:ea typeface="Adobe Fan Heiti Std B" panose="020B0700000000000000" pitchFamily="34" charset="-128"/>
              </a:rPr>
              <a:t>  </a:t>
            </a:r>
          </a:p>
          <a:p>
            <a:pPr marL="0" indent="0">
              <a:buNone/>
            </a:pPr>
            <a:r>
              <a:rPr lang="en-IN" dirty="0">
                <a:latin typeface="Arial Rounded MT Bold" panose="020F0704030504030204" pitchFamily="34" charset="0"/>
                <a:ea typeface="Adobe Fan Heiti Std B" panose="020B0700000000000000" pitchFamily="34" charset="-128"/>
              </a:rPr>
              <a:t>                                         </a:t>
            </a:r>
          </a:p>
          <a:p>
            <a:pPr marL="0" indent="0">
              <a:buNone/>
            </a:pPr>
            <a:r>
              <a:rPr lang="en-IN" i="1" dirty="0">
                <a:latin typeface="Arial Rounded MT Bold" panose="020F0704030504030204" pitchFamily="34" charset="0"/>
                <a:ea typeface="Adobe Fan Heiti Std B" panose="020B0700000000000000" pitchFamily="34" charset="-128"/>
              </a:rPr>
              <a:t>                                                 </a:t>
            </a:r>
            <a:r>
              <a:rPr lang="en-IN" i="1" dirty="0">
                <a:highlight>
                  <a:srgbClr val="C0C0C0"/>
                </a:highlight>
                <a:latin typeface="Castellar" panose="020A0402060406010301" pitchFamily="18" charset="0"/>
                <a:ea typeface="Adobe Fan Heiti Std B" panose="020B0700000000000000" pitchFamily="34" charset="-128"/>
              </a:rPr>
              <a:t>PAGE TO RETURN A CAR OR RENT A CAR </a:t>
            </a:r>
            <a:r>
              <a:rPr lang="en-IN" dirty="0">
                <a:highlight>
                  <a:srgbClr val="C0C0C0"/>
                </a:highlight>
                <a:latin typeface="Castellar" panose="020A0402060406010301" pitchFamily="18" charset="0"/>
                <a:ea typeface="Adobe Fan Heiti Std B" panose="020B0700000000000000" pitchFamily="34" charset="-128"/>
              </a:rPr>
              <a:t> </a:t>
            </a:r>
            <a:endParaRPr lang="en-IN" u="sng" dirty="0">
              <a:highlight>
                <a:srgbClr val="C0C0C0"/>
              </a:highlight>
              <a:latin typeface="Castellar" panose="020A0402060406010301" pitchFamily="18" charset="0"/>
              <a:ea typeface="Adobe Fan Heiti Std B" panose="020B0700000000000000" pitchFamily="34" charset="-128"/>
            </a:endParaRPr>
          </a:p>
        </p:txBody>
      </p:sp>
      <p:pic>
        <p:nvPicPr>
          <p:cNvPr id="21" name="Picture 20">
            <a:extLst>
              <a:ext uri="{FF2B5EF4-FFF2-40B4-BE49-F238E27FC236}">
                <a16:creationId xmlns:a16="http://schemas.microsoft.com/office/drawing/2014/main" id="{3635D2BC-4EDA-4A3E-83BF-035608099BD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3" name="Straight Connector 22">
            <a:extLst>
              <a:ext uri="{FF2B5EF4-FFF2-40B4-BE49-F238E27FC236}">
                <a16:creationId xmlns:a16="http://schemas.microsoft.com/office/drawing/2014/main" id="{A3C86EB9-7FA9-42F7-B348-A7FD17436A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Arrow: Left 1">
            <a:extLst>
              <a:ext uri="{FF2B5EF4-FFF2-40B4-BE49-F238E27FC236}">
                <a16:creationId xmlns:a16="http://schemas.microsoft.com/office/drawing/2014/main" id="{D77080E9-A7A9-4B51-B71F-8116299EF110}"/>
              </a:ext>
            </a:extLst>
          </p:cNvPr>
          <p:cNvSpPr/>
          <p:nvPr/>
        </p:nvSpPr>
        <p:spPr>
          <a:xfrm>
            <a:off x="4069080" y="2286000"/>
            <a:ext cx="1463040" cy="347472"/>
          </a:xfrm>
          <a:prstGeom prst="lef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7046211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5BB14454-D00C-4958-BB39-F5F9F3ACD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a:extLst>
              <a:ext uri="{FF2B5EF4-FFF2-40B4-BE49-F238E27FC236}">
                <a16:creationId xmlns:a16="http://schemas.microsoft.com/office/drawing/2014/main" id="{28A657A7-C4E5-425B-98FA-BB817FF7BF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8029" y="1847088"/>
            <a:ext cx="3520368"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32" name="Rectangle 31">
            <a:extLst>
              <a:ext uri="{FF2B5EF4-FFF2-40B4-BE49-F238E27FC236}">
                <a16:creationId xmlns:a16="http://schemas.microsoft.com/office/drawing/2014/main" id="{A1084370-0E70-4003-9787-3490FCC20E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nvGrpSpPr>
          <p:cNvPr id="34" name="Group 33">
            <a:extLst>
              <a:ext uri="{FF2B5EF4-FFF2-40B4-BE49-F238E27FC236}">
                <a16:creationId xmlns:a16="http://schemas.microsoft.com/office/drawing/2014/main" id="{2B7C66D2-22E8-4E8F-829B-050BFA7C86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2237" y="482171"/>
            <a:ext cx="6104331" cy="5149101"/>
            <a:chOff x="7463259" y="583365"/>
            <a:chExt cx="6104330" cy="5181928"/>
          </a:xfrm>
        </p:grpSpPr>
        <p:sp>
          <p:nvSpPr>
            <p:cNvPr id="35" name="Rectangle 34">
              <a:extLst>
                <a:ext uri="{FF2B5EF4-FFF2-40B4-BE49-F238E27FC236}">
                  <a16:creationId xmlns:a16="http://schemas.microsoft.com/office/drawing/2014/main" id="{F0B78D6F-1F61-4DBB-8F5A-934BB850D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9" y="583365"/>
              <a:ext cx="6104330"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23EA261D-1F8C-4BE5-8586-3C1CC5CE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8" y="915807"/>
              <a:ext cx="5471354"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5" name="Picture 4" descr="The speedometer of a car&#10;&#10;Description automatically generated with medium confidence">
            <a:extLst>
              <a:ext uri="{FF2B5EF4-FFF2-40B4-BE49-F238E27FC236}">
                <a16:creationId xmlns:a16="http://schemas.microsoft.com/office/drawing/2014/main" id="{67B6D1A3-7049-4CEB-97F9-D305689ACDCD}"/>
              </a:ext>
            </a:extLst>
          </p:cNvPr>
          <p:cNvPicPr>
            <a:picLocks noChangeAspect="1"/>
          </p:cNvPicPr>
          <p:nvPr/>
        </p:nvPicPr>
        <p:blipFill rotWithShape="1">
          <a:blip r:embed="rId2">
            <a:extLst>
              <a:ext uri="{28A0092B-C50C-407E-A947-70E740481C1C}">
                <a14:useLocalDpi xmlns:a14="http://schemas.microsoft.com/office/drawing/2010/main" val="0"/>
              </a:ext>
            </a:extLst>
          </a:blip>
          <a:srcRect t="3246" r="1" b="6473"/>
          <a:stretch/>
        </p:blipFill>
        <p:spPr>
          <a:xfrm>
            <a:off x="1271223" y="1116345"/>
            <a:ext cx="4825148" cy="3866172"/>
          </a:xfrm>
          <a:prstGeom prst="rect">
            <a:avLst/>
          </a:prstGeom>
        </p:spPr>
      </p:pic>
      <p:sp>
        <p:nvSpPr>
          <p:cNvPr id="3" name="Content Placeholder 2">
            <a:extLst>
              <a:ext uri="{FF2B5EF4-FFF2-40B4-BE49-F238E27FC236}">
                <a16:creationId xmlns:a16="http://schemas.microsoft.com/office/drawing/2014/main" id="{2214E874-77B8-4B99-9FB0-82F2E62053C3}"/>
              </a:ext>
            </a:extLst>
          </p:cNvPr>
          <p:cNvSpPr>
            <a:spLocks noGrp="1"/>
          </p:cNvSpPr>
          <p:nvPr>
            <p:ph idx="1"/>
          </p:nvPr>
        </p:nvSpPr>
        <p:spPr>
          <a:xfrm>
            <a:off x="7218029" y="2015733"/>
            <a:ext cx="3520368" cy="3450613"/>
          </a:xfrm>
        </p:spPr>
        <p:style>
          <a:lnRef idx="0">
            <a:scrgbClr r="0" g="0" b="0"/>
          </a:lnRef>
          <a:fillRef idx="1003">
            <a:schemeClr val="lt1"/>
          </a:fillRef>
          <a:effectRef idx="0">
            <a:scrgbClr r="0" g="0" b="0"/>
          </a:effectRef>
          <a:fontRef idx="major"/>
        </p:style>
        <p:txBody>
          <a:bodyPr>
            <a:normAutofit/>
          </a:bodyPr>
          <a:lstStyle/>
          <a:p>
            <a:pPr marL="0" indent="0">
              <a:buNone/>
            </a:pPr>
            <a:r>
              <a:rPr lang="en-IN" dirty="0">
                <a:effectLst>
                  <a:outerShdw blurRad="38100" dist="38100" dir="2700000" algn="tl">
                    <a:srgbClr val="000000">
                      <a:alpha val="43137"/>
                    </a:srgbClr>
                  </a:outerShdw>
                </a:effectLst>
              </a:rPr>
              <a:t>   </a:t>
            </a:r>
            <a:r>
              <a:rPr lang="en-IN" b="1" u="sng" dirty="0">
                <a:effectLst>
                  <a:outerShdw blurRad="38100" dist="38100" dir="2700000" algn="tl">
                    <a:srgbClr val="000000">
                      <a:alpha val="43137"/>
                    </a:srgbClr>
                  </a:outerShdw>
                </a:effectLst>
                <a:latin typeface="Arial Rounded MT Bold" panose="020F0704030504030204" pitchFamily="34" charset="0"/>
                <a:ea typeface="Adobe Fan Heiti Std B" panose="020B0700000000000000" pitchFamily="34" charset="-128"/>
              </a:rPr>
              <a:t>FRAME 4</a:t>
            </a:r>
          </a:p>
          <a:p>
            <a:pPr marL="0" indent="0">
              <a:buNone/>
            </a:pPr>
            <a:r>
              <a:rPr lang="en-IN" u="sng" dirty="0">
                <a:latin typeface="Arial Rounded MT Bold" panose="020F0704030504030204" pitchFamily="34" charset="0"/>
                <a:ea typeface="Adobe Fan Heiti Std B" panose="020B0700000000000000" pitchFamily="34" charset="-128"/>
              </a:rPr>
              <a:t>  </a:t>
            </a:r>
          </a:p>
          <a:p>
            <a:pPr marL="0" indent="0">
              <a:buNone/>
            </a:pPr>
            <a:r>
              <a:rPr lang="en-IN" dirty="0">
                <a:latin typeface="Arial Rounded MT Bold" panose="020F0704030504030204" pitchFamily="34" charset="0"/>
                <a:ea typeface="Adobe Fan Heiti Std B" panose="020B0700000000000000" pitchFamily="34" charset="-128"/>
              </a:rPr>
              <a:t>                                         </a:t>
            </a:r>
          </a:p>
          <a:p>
            <a:pPr marL="0" indent="0">
              <a:buNone/>
            </a:pPr>
            <a:r>
              <a:rPr lang="en-IN" i="1" dirty="0">
                <a:latin typeface="Arial Rounded MT Bold" panose="020F0704030504030204" pitchFamily="34" charset="0"/>
                <a:ea typeface="Adobe Fan Heiti Std B" panose="020B0700000000000000" pitchFamily="34" charset="-128"/>
              </a:rPr>
              <a:t>                                                 </a:t>
            </a:r>
            <a:r>
              <a:rPr lang="en-IN" i="1" dirty="0">
                <a:highlight>
                  <a:srgbClr val="C0C0C0"/>
                </a:highlight>
                <a:latin typeface="Castellar" panose="020A0402060406010301" pitchFamily="18" charset="0"/>
                <a:ea typeface="Adobe Fan Heiti Std B" panose="020B0700000000000000" pitchFamily="34" charset="-128"/>
              </a:rPr>
              <a:t>A PAGE FOR CUSTOMER </a:t>
            </a:r>
            <a:r>
              <a:rPr lang="en-IN" dirty="0">
                <a:highlight>
                  <a:srgbClr val="C0C0C0"/>
                </a:highlight>
                <a:latin typeface="Castellar" panose="020A0402060406010301" pitchFamily="18" charset="0"/>
                <a:ea typeface="Adobe Fan Heiti Std B" panose="020B0700000000000000" pitchFamily="34" charset="-128"/>
              </a:rPr>
              <a:t> DETAILS</a:t>
            </a:r>
            <a:endParaRPr lang="en-IN" u="sng" dirty="0">
              <a:highlight>
                <a:srgbClr val="C0C0C0"/>
              </a:highlight>
              <a:latin typeface="Castellar" panose="020A0402060406010301" pitchFamily="18" charset="0"/>
              <a:ea typeface="Adobe Fan Heiti Std B" panose="020B0700000000000000" pitchFamily="34" charset="-128"/>
            </a:endParaRPr>
          </a:p>
        </p:txBody>
      </p:sp>
      <p:pic>
        <p:nvPicPr>
          <p:cNvPr id="38" name="Picture 37">
            <a:extLst>
              <a:ext uri="{FF2B5EF4-FFF2-40B4-BE49-F238E27FC236}">
                <a16:creationId xmlns:a16="http://schemas.microsoft.com/office/drawing/2014/main" id="{3635D2BC-4EDA-4A3E-83BF-035608099BD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40" name="Straight Connector 39">
            <a:extLst>
              <a:ext uri="{FF2B5EF4-FFF2-40B4-BE49-F238E27FC236}">
                <a16:creationId xmlns:a16="http://schemas.microsoft.com/office/drawing/2014/main" id="{A3C86EB9-7FA9-42F7-B348-A7FD17436A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506513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367</TotalTime>
  <Words>855</Words>
  <Application>Microsoft Office PowerPoint</Application>
  <PresentationFormat>Widescreen</PresentationFormat>
  <Paragraphs>119</Paragraphs>
  <Slides>19</Slides>
  <Notes>0</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19</vt:i4>
      </vt:variant>
    </vt:vector>
  </HeadingPairs>
  <TitlesOfParts>
    <vt:vector size="34" baseType="lpstr">
      <vt:lpstr>Adobe Arabic</vt:lpstr>
      <vt:lpstr>Adobe Hebrew</vt:lpstr>
      <vt:lpstr>Adobe Ming Std L</vt:lpstr>
      <vt:lpstr>Arial</vt:lpstr>
      <vt:lpstr>Arial</vt:lpstr>
      <vt:lpstr>Arial Rounded MT Bold</vt:lpstr>
      <vt:lpstr>Calibri</vt:lpstr>
      <vt:lpstr>Calibri Light</vt:lpstr>
      <vt:lpstr>Castellar</vt:lpstr>
      <vt:lpstr>erdana</vt:lpstr>
      <vt:lpstr>Gill Sans MT</vt:lpstr>
      <vt:lpstr>Raleway</vt:lpstr>
      <vt:lpstr>Tw Cen MT</vt:lpstr>
      <vt:lpstr>Gallery</vt:lpstr>
      <vt:lpstr>Office Theme</vt:lpstr>
      <vt:lpstr>CAR RENTAL      SYSTEM</vt:lpstr>
      <vt:lpstr>                      INTRODUCTION</vt:lpstr>
      <vt:lpstr>                      OBJECTIVE</vt:lpstr>
      <vt:lpstr>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IMPLEMENTATION</vt:lpstr>
      <vt:lpstr>FUTURE SCOPE</vt:lpstr>
      <vt:lpstr>CONCLUSION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Sree</dc:creator>
  <cp:lastModifiedBy>ASWIN</cp:lastModifiedBy>
  <cp:revision>51</cp:revision>
  <dcterms:created xsi:type="dcterms:W3CDTF">2021-02-13T15:33:03Z</dcterms:created>
  <dcterms:modified xsi:type="dcterms:W3CDTF">2021-02-14T19:30:57Z</dcterms:modified>
</cp:coreProperties>
</file>

<file path=docProps/thumbnail.jpeg>
</file>